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11"/>
  </p:notesMasterIdLst>
  <p:sldIdLst>
    <p:sldId id="316" r:id="rId2"/>
    <p:sldId id="317" r:id="rId3"/>
    <p:sldId id="318" r:id="rId4"/>
    <p:sldId id="305" r:id="rId5"/>
    <p:sldId id="310" r:id="rId6"/>
    <p:sldId id="312" r:id="rId7"/>
    <p:sldId id="315" r:id="rId8"/>
    <p:sldId id="319" r:id="rId9"/>
    <p:sldId id="304" r:id="rId10"/>
  </p:sldIdLst>
  <p:sldSz cx="9144000" cy="5143500" type="screen16x9"/>
  <p:notesSz cx="6858000" cy="9144000"/>
  <p:embeddedFontLst>
    <p:embeddedFont>
      <p:font typeface="Catamaran" panose="02020500000000000000" charset="0"/>
      <p:regular r:id="rId12"/>
      <p:bold r:id="rId13"/>
    </p:embeddedFont>
    <p:embeddedFont>
      <p:font typeface="Caveat" panose="02020500000000000000" charset="0"/>
      <p:regular r:id="rId14"/>
      <p:bold r:id="rId15"/>
    </p:embeddedFont>
    <p:embeddedFont>
      <p:font typeface="Gill Sans MT" panose="020B0502020104020203" pitchFamily="34" charset="0"/>
      <p:regular r:id="rId16"/>
      <p:bold r:id="rId17"/>
      <p:italic r:id="rId18"/>
      <p:boldItalic r:id="rId19"/>
    </p:embeddedFont>
    <p:embeddedFont>
      <p:font typeface="Impact" panose="020B0806030902050204" pitchFamily="34" charset="0"/>
      <p:regular r:id="rId20"/>
    </p:embeddedFont>
    <p:embeddedFont>
      <p:font typeface="微軟正黑體" panose="020B0604030504040204" pitchFamily="34" charset="-120"/>
      <p:regular r:id="rId21"/>
      <p:bold r:id="rId22"/>
    </p:embeddedFont>
    <p:embeddedFont>
      <p:font typeface="標楷體" panose="03000509000000000000" pitchFamily="65" charset="-120"/>
      <p:regular r:id="rId2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2479633-D0F4-41E2-970A-CB104105EE91}">
  <a:tblStyle styleId="{C2479633-D0F4-41E2-970A-CB104105EE9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7280CAD-1CFB-4CB9-AFD0-D84FBE2A694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EBC319-5942-4315-B65A-3E334E78595F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060674EB-16CC-4BD5-ADD0-B9F358C09035}">
      <dgm:prSet phldrT="[文字]"/>
      <dgm:spPr/>
      <dgm:t>
        <a:bodyPr/>
        <a:lstStyle/>
        <a:p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民眾職場性騷擾事件</a:t>
          </a:r>
          <a:endParaRPr lang="en-US" altLang="zh-TW" dirty="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  <a:p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（性別平等工作法第</a:t>
          </a:r>
          <a:r>
            <a: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32-1</a:t>
          </a:r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條）</a:t>
          </a:r>
        </a:p>
      </dgm:t>
    </dgm:pt>
    <dgm:pt modelId="{F4214AF4-AECB-4F2B-8B98-8F7B715249E7}" type="parTrans" cxnId="{D5EA4949-4D62-4811-AEAC-F6C758E7EFCD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C69A06BB-B446-4FAD-910F-24A1C50DE78B}" type="sibTrans" cxnId="{D5EA4949-4D62-4811-AEAC-F6C758E7EFCD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A59D1E84-4D45-4D33-B2BE-C37DBABEA2FC}">
      <dgm:prSet phldrT="[文字]"/>
      <dgm:spPr/>
      <dgm:t>
        <a:bodyPr/>
        <a:lstStyle/>
        <a:p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被申訴人為同事等</a:t>
          </a:r>
        </a:p>
      </dgm:t>
    </dgm:pt>
    <dgm:pt modelId="{90B57B1D-7730-4BA8-B352-B9A2DAC02C51}" type="parTrans" cxnId="{CD1A6AAB-2D2A-44F8-B094-458DA6716D30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4A4FB717-FED8-48D9-9A02-91054038AE08}" type="sibTrans" cxnId="{CD1A6AAB-2D2A-44F8-B094-458DA6716D30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2301A565-64DA-4ECD-86BC-7BD35905E6EB}">
      <dgm:prSet phldrT="[文字]"/>
      <dgm:spPr/>
      <dgm:t>
        <a:bodyPr/>
        <a:lstStyle/>
        <a:p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向雇主提出申訴</a:t>
          </a:r>
        </a:p>
      </dgm:t>
    </dgm:pt>
    <dgm:pt modelId="{159D6E21-64A3-414B-BC21-5D1F5C58E3C6}" type="parTrans" cxnId="{0F6B9AB5-E7AC-4412-9505-5DD20F1A613E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D6C97A19-0B0F-4534-965F-6A2A999E157E}" type="sibTrans" cxnId="{0F6B9AB5-E7AC-4412-9505-5DD20F1A613E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52FC70D5-8DFC-4204-A827-C061288DD9C1}">
      <dgm:prSet phldrT="[文字]"/>
      <dgm:spPr/>
      <dgm:t>
        <a:bodyPr/>
        <a:lstStyle/>
        <a:p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軍公教人員職場性騷擾事件</a:t>
          </a:r>
          <a:endParaRPr lang="en-US" altLang="zh-TW" dirty="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  <a:p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（性別平等工作法第</a:t>
          </a:r>
          <a:r>
            <a: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32-3</a:t>
          </a:r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條）</a:t>
          </a:r>
        </a:p>
      </dgm:t>
    </dgm:pt>
    <dgm:pt modelId="{485BD619-5C3B-40C4-A9A4-30B675F11922}" type="parTrans" cxnId="{1CF574DE-3221-4262-853A-CB102FD69353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137A0059-5BFF-4ED6-AD92-AB53517BC2F8}" type="sibTrans" cxnId="{1CF574DE-3221-4262-853A-CB102FD69353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D454882C-FB6F-487C-8C42-B4385E2E38FB}">
      <dgm:prSet phldrT="[文字]"/>
      <dgm:spPr/>
      <dgm:t>
        <a:bodyPr/>
        <a:lstStyle/>
        <a:p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被申訴人為同事等</a:t>
          </a:r>
        </a:p>
      </dgm:t>
    </dgm:pt>
    <dgm:pt modelId="{8CE40D8C-2EF0-4DF4-A934-534D1C5B21AF}" type="parTrans" cxnId="{AD501812-416F-422B-97C0-BB4954707B1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B0D93CCE-9BC3-4459-A552-7D7D463256F2}" type="sibTrans" cxnId="{AD501812-416F-422B-97C0-BB4954707B1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872466B8-755B-41A1-B47E-C2035212BD84}">
      <dgm:prSet phldrT="[文字]"/>
      <dgm:spPr/>
      <dgm:t>
        <a:bodyPr/>
        <a:lstStyle/>
        <a:p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向人事單位及機關首長提出申訴</a:t>
          </a:r>
        </a:p>
      </dgm:t>
    </dgm:pt>
    <dgm:pt modelId="{5CD0D92E-417E-4824-8F88-9C4D937CB88A}" type="parTrans" cxnId="{3E8AE242-1414-4CC4-9F13-FF33DD9A085E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823320CF-9851-4DC1-B4B5-955370DBB542}" type="sibTrans" cxnId="{3E8AE242-1414-4CC4-9F13-FF33DD9A085E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A34F28ED-2494-4027-8152-D40EF39DA011}">
      <dgm:prSet phldrT="[文字]"/>
      <dgm:spPr/>
      <dgm:t>
        <a:bodyPr/>
        <a:lstStyle/>
        <a:p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被申訴人為最高負責人或雇用人</a:t>
          </a:r>
          <a:endParaRPr lang="en-US" altLang="zh-TW" dirty="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A820B03A-1B7F-44D0-B897-6597F3F93E5A}" type="parTrans" cxnId="{B50FC179-0AE3-4C47-9FDB-4998BD44640E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5F916626-D02D-4762-AB22-20639AA218C3}" type="sibTrans" cxnId="{B50FC179-0AE3-4C47-9FDB-4998BD44640E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6EFC01FB-ECE9-4D9E-A42B-5A26EC3EC342}">
      <dgm:prSet phldrT="[文字]"/>
      <dgm:spPr/>
      <dgm:t>
        <a:bodyPr/>
        <a:lstStyle/>
        <a:p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雇主未處理或不服雇主之調查或懲戒結果</a:t>
          </a:r>
        </a:p>
      </dgm:t>
    </dgm:pt>
    <dgm:pt modelId="{63DC51E2-702F-46D3-BD35-D9191A3A3861}" type="parTrans" cxnId="{687B6307-F268-498B-A87F-C78CECD0CE66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4B7CDD36-5A7B-45B3-AC80-5F5CCA09A2C7}" type="sibTrans" cxnId="{687B6307-F268-498B-A87F-C78CECD0CE66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6124639D-3B9C-49AF-B225-50A3E93A572E}">
      <dgm:prSet phldrT="[文字]"/>
      <dgm:spPr/>
      <dgm:t>
        <a:bodyPr/>
        <a:lstStyle/>
        <a:p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向地方主管機關提出申訴</a:t>
          </a:r>
          <a:endParaRPr lang="en-US" altLang="zh-TW" dirty="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  <a:p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（勞工局）</a:t>
          </a:r>
          <a:endParaRPr lang="en-US" altLang="zh-TW" dirty="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028ACDC9-F6AB-4EA5-9562-FC7795414C29}" type="parTrans" cxnId="{AF8E9666-51E6-447C-A0B7-FA881B7D0155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BCA2771B-BD6A-4D17-B91A-865728FA702C}" type="sibTrans" cxnId="{AF8E9666-51E6-447C-A0B7-FA881B7D0155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D8A7BE42-C212-4774-A99B-6883CCE7B5DF}">
      <dgm:prSet phldrT="[文字]"/>
      <dgm:spPr/>
      <dgm:t>
        <a:bodyPr/>
        <a:lstStyle/>
        <a:p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向地方主管機關提出申訴</a:t>
          </a:r>
          <a:endParaRPr lang="en-US" altLang="zh-TW" dirty="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  <a:p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（勞工局）</a:t>
          </a:r>
        </a:p>
      </dgm:t>
    </dgm:pt>
    <dgm:pt modelId="{386FF924-C797-4CCF-8036-693147675878}" type="parTrans" cxnId="{10F8FF5B-C412-40B0-928A-A08BDF95155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37FBECB3-7EB6-4334-ADAD-37933459235C}" type="sibTrans" cxnId="{10F8FF5B-C412-40B0-928A-A08BDF95155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CAFA25FE-3BB4-4413-B54D-18837B86E798}">
      <dgm:prSet phldrT="[文字]"/>
      <dgm:spPr/>
      <dgm:t>
        <a:bodyPr/>
        <a:lstStyle/>
        <a:p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被申訴人為最高負責人</a:t>
          </a:r>
        </a:p>
      </dgm:t>
    </dgm:pt>
    <dgm:pt modelId="{9EAB71F6-3B21-4792-A2D6-4C4197ACF2FB}" type="parTrans" cxnId="{C4231511-963C-420B-8D05-94CD7FF72B02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9DE309DD-03D3-4173-84E6-9AB9ED6F3E7E}" type="sibTrans" cxnId="{C4231511-963C-420B-8D05-94CD7FF72B02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6F8E738D-F5BA-44E1-A7C3-C641D858FD43}">
      <dgm:prSet phldrT="[文字]"/>
      <dgm:spPr/>
      <dgm:t>
        <a:bodyPr/>
        <a:lstStyle/>
        <a:p>
          <a:r>
            <a:rPr lang="zh-TW" altLang="en-US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向上級機關、所屬主管機關、監督機關提出申訴</a:t>
          </a:r>
        </a:p>
      </dgm:t>
    </dgm:pt>
    <dgm:pt modelId="{5BC1CF87-A95E-4B46-B6FB-5CBD3C8E32BB}" type="parTrans" cxnId="{54BDF58B-F54E-4A99-BA1D-D5F360A63291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AF5165C8-954B-4511-A18F-0C685FF06367}" type="sibTrans" cxnId="{54BDF58B-F54E-4A99-BA1D-D5F360A63291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gm:t>
    </dgm:pt>
    <dgm:pt modelId="{1B121726-6E59-429E-BA86-4F939862721C}" type="pres">
      <dgm:prSet presAssocID="{D3EBC319-5942-4315-B65A-3E334E78595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3EBA3DE8-4204-4B61-8645-B8A045018CCD}" type="pres">
      <dgm:prSet presAssocID="{060674EB-16CC-4BD5-ADD0-B9F358C09035}" presName="root1" presStyleCnt="0"/>
      <dgm:spPr/>
    </dgm:pt>
    <dgm:pt modelId="{8E0B5AA0-8BD2-4EFA-852D-712740F05631}" type="pres">
      <dgm:prSet presAssocID="{060674EB-16CC-4BD5-ADD0-B9F358C09035}" presName="LevelOneTextNode" presStyleLbl="node0" presStyleIdx="0" presStyleCnt="2">
        <dgm:presLayoutVars>
          <dgm:chPref val="3"/>
        </dgm:presLayoutVars>
      </dgm:prSet>
      <dgm:spPr/>
    </dgm:pt>
    <dgm:pt modelId="{3DC31CD8-D523-43C9-9BFF-1B0948A54C31}" type="pres">
      <dgm:prSet presAssocID="{060674EB-16CC-4BD5-ADD0-B9F358C09035}" presName="level2hierChild" presStyleCnt="0"/>
      <dgm:spPr/>
    </dgm:pt>
    <dgm:pt modelId="{B4F678E9-F276-4BDF-A364-86528D501D19}" type="pres">
      <dgm:prSet presAssocID="{90B57B1D-7730-4BA8-B352-B9A2DAC02C51}" presName="conn2-1" presStyleLbl="parChTrans1D2" presStyleIdx="0" presStyleCnt="5"/>
      <dgm:spPr/>
    </dgm:pt>
    <dgm:pt modelId="{63391C1C-3848-4120-AEA0-8AAD494250D5}" type="pres">
      <dgm:prSet presAssocID="{90B57B1D-7730-4BA8-B352-B9A2DAC02C51}" presName="connTx" presStyleLbl="parChTrans1D2" presStyleIdx="0" presStyleCnt="5"/>
      <dgm:spPr/>
    </dgm:pt>
    <dgm:pt modelId="{EE1FE3C1-E719-4C92-8317-2857C0AC865D}" type="pres">
      <dgm:prSet presAssocID="{A59D1E84-4D45-4D33-B2BE-C37DBABEA2FC}" presName="root2" presStyleCnt="0"/>
      <dgm:spPr/>
    </dgm:pt>
    <dgm:pt modelId="{36C67183-3062-4513-B916-39A88AA6F247}" type="pres">
      <dgm:prSet presAssocID="{A59D1E84-4D45-4D33-B2BE-C37DBABEA2FC}" presName="LevelTwoTextNode" presStyleLbl="node2" presStyleIdx="0" presStyleCnt="5">
        <dgm:presLayoutVars>
          <dgm:chPref val="3"/>
        </dgm:presLayoutVars>
      </dgm:prSet>
      <dgm:spPr/>
    </dgm:pt>
    <dgm:pt modelId="{CB1E44CC-CF54-4C93-B1E2-9502F47BA023}" type="pres">
      <dgm:prSet presAssocID="{A59D1E84-4D45-4D33-B2BE-C37DBABEA2FC}" presName="level3hierChild" presStyleCnt="0"/>
      <dgm:spPr/>
    </dgm:pt>
    <dgm:pt modelId="{2052EB5B-705B-4BC1-B5B3-831819C7FA06}" type="pres">
      <dgm:prSet presAssocID="{159D6E21-64A3-414B-BC21-5D1F5C58E3C6}" presName="conn2-1" presStyleLbl="parChTrans1D3" presStyleIdx="0" presStyleCnt="5"/>
      <dgm:spPr/>
    </dgm:pt>
    <dgm:pt modelId="{79CAA4CF-F535-4877-ADEF-0C6B7A7D1817}" type="pres">
      <dgm:prSet presAssocID="{159D6E21-64A3-414B-BC21-5D1F5C58E3C6}" presName="connTx" presStyleLbl="parChTrans1D3" presStyleIdx="0" presStyleCnt="5"/>
      <dgm:spPr/>
    </dgm:pt>
    <dgm:pt modelId="{489A649A-30E6-4A78-AECD-264C3A7615B2}" type="pres">
      <dgm:prSet presAssocID="{2301A565-64DA-4ECD-86BC-7BD35905E6EB}" presName="root2" presStyleCnt="0"/>
      <dgm:spPr/>
    </dgm:pt>
    <dgm:pt modelId="{2049BDAD-0BC5-4DAD-B006-E648BC78FDFB}" type="pres">
      <dgm:prSet presAssocID="{2301A565-64DA-4ECD-86BC-7BD35905E6EB}" presName="LevelTwoTextNode" presStyleLbl="node3" presStyleIdx="0" presStyleCnt="5" custScaleX="104234">
        <dgm:presLayoutVars>
          <dgm:chPref val="3"/>
        </dgm:presLayoutVars>
      </dgm:prSet>
      <dgm:spPr/>
    </dgm:pt>
    <dgm:pt modelId="{16C5F8EC-AEE6-4C93-ABF7-FE86DD7D6FC8}" type="pres">
      <dgm:prSet presAssocID="{2301A565-64DA-4ECD-86BC-7BD35905E6EB}" presName="level3hierChild" presStyleCnt="0"/>
      <dgm:spPr/>
    </dgm:pt>
    <dgm:pt modelId="{A9711F1B-6145-4330-AFC8-0FB13717CD9D}" type="pres">
      <dgm:prSet presAssocID="{A820B03A-1B7F-44D0-B897-6597F3F93E5A}" presName="conn2-1" presStyleLbl="parChTrans1D2" presStyleIdx="1" presStyleCnt="5"/>
      <dgm:spPr/>
    </dgm:pt>
    <dgm:pt modelId="{75CF6315-3C64-489F-9FC3-A6652CEB6159}" type="pres">
      <dgm:prSet presAssocID="{A820B03A-1B7F-44D0-B897-6597F3F93E5A}" presName="connTx" presStyleLbl="parChTrans1D2" presStyleIdx="1" presStyleCnt="5"/>
      <dgm:spPr/>
    </dgm:pt>
    <dgm:pt modelId="{2BD0002B-7E86-48CE-9FE5-C7DFBDF1F88A}" type="pres">
      <dgm:prSet presAssocID="{A34F28ED-2494-4027-8152-D40EF39DA011}" presName="root2" presStyleCnt="0"/>
      <dgm:spPr/>
    </dgm:pt>
    <dgm:pt modelId="{6D1F2165-397E-477C-B58A-F5A77EAEB742}" type="pres">
      <dgm:prSet presAssocID="{A34F28ED-2494-4027-8152-D40EF39DA011}" presName="LevelTwoTextNode" presStyleLbl="node2" presStyleIdx="1" presStyleCnt="5">
        <dgm:presLayoutVars>
          <dgm:chPref val="3"/>
        </dgm:presLayoutVars>
      </dgm:prSet>
      <dgm:spPr/>
    </dgm:pt>
    <dgm:pt modelId="{4776DA23-0C96-4E0C-847A-BE10EC0811CC}" type="pres">
      <dgm:prSet presAssocID="{A34F28ED-2494-4027-8152-D40EF39DA011}" presName="level3hierChild" presStyleCnt="0"/>
      <dgm:spPr/>
    </dgm:pt>
    <dgm:pt modelId="{275914D2-1B5C-4A6B-A70B-CCFB53666436}" type="pres">
      <dgm:prSet presAssocID="{028ACDC9-F6AB-4EA5-9562-FC7795414C29}" presName="conn2-1" presStyleLbl="parChTrans1D3" presStyleIdx="1" presStyleCnt="5"/>
      <dgm:spPr/>
    </dgm:pt>
    <dgm:pt modelId="{C8FC0E5D-C145-4728-8728-65A40A6FC52C}" type="pres">
      <dgm:prSet presAssocID="{028ACDC9-F6AB-4EA5-9562-FC7795414C29}" presName="connTx" presStyleLbl="parChTrans1D3" presStyleIdx="1" presStyleCnt="5"/>
      <dgm:spPr/>
    </dgm:pt>
    <dgm:pt modelId="{477CBC57-DE5D-4DFB-9FD6-D15C548A568E}" type="pres">
      <dgm:prSet presAssocID="{6124639D-3B9C-49AF-B225-50A3E93A572E}" presName="root2" presStyleCnt="0"/>
      <dgm:spPr/>
    </dgm:pt>
    <dgm:pt modelId="{7A12510E-1CA7-405C-8412-A7EBA6A31D21}" type="pres">
      <dgm:prSet presAssocID="{6124639D-3B9C-49AF-B225-50A3E93A572E}" presName="LevelTwoTextNode" presStyleLbl="node3" presStyleIdx="1" presStyleCnt="5" custScaleX="104234">
        <dgm:presLayoutVars>
          <dgm:chPref val="3"/>
        </dgm:presLayoutVars>
      </dgm:prSet>
      <dgm:spPr/>
    </dgm:pt>
    <dgm:pt modelId="{A819AD74-401F-4E20-9C7F-5C402AAC9DE5}" type="pres">
      <dgm:prSet presAssocID="{6124639D-3B9C-49AF-B225-50A3E93A572E}" presName="level3hierChild" presStyleCnt="0"/>
      <dgm:spPr/>
    </dgm:pt>
    <dgm:pt modelId="{EA9418FD-6856-44D4-93F9-A21FE31A3EE6}" type="pres">
      <dgm:prSet presAssocID="{63DC51E2-702F-46D3-BD35-D9191A3A3861}" presName="conn2-1" presStyleLbl="parChTrans1D2" presStyleIdx="2" presStyleCnt="5"/>
      <dgm:spPr/>
    </dgm:pt>
    <dgm:pt modelId="{3BAF8459-82D0-4D4A-8BC4-034F5F108F62}" type="pres">
      <dgm:prSet presAssocID="{63DC51E2-702F-46D3-BD35-D9191A3A3861}" presName="connTx" presStyleLbl="parChTrans1D2" presStyleIdx="2" presStyleCnt="5"/>
      <dgm:spPr/>
    </dgm:pt>
    <dgm:pt modelId="{D2FACC0D-954C-4909-A491-6BCEE6DF1465}" type="pres">
      <dgm:prSet presAssocID="{6EFC01FB-ECE9-4D9E-A42B-5A26EC3EC342}" presName="root2" presStyleCnt="0"/>
      <dgm:spPr/>
    </dgm:pt>
    <dgm:pt modelId="{CF16CE70-51A1-44AF-AFE2-98CD4B8D70A7}" type="pres">
      <dgm:prSet presAssocID="{6EFC01FB-ECE9-4D9E-A42B-5A26EC3EC342}" presName="LevelTwoTextNode" presStyleLbl="node2" presStyleIdx="2" presStyleCnt="5">
        <dgm:presLayoutVars>
          <dgm:chPref val="3"/>
        </dgm:presLayoutVars>
      </dgm:prSet>
      <dgm:spPr/>
    </dgm:pt>
    <dgm:pt modelId="{9C30A974-E1DA-4EC7-9351-FFB91A1808E3}" type="pres">
      <dgm:prSet presAssocID="{6EFC01FB-ECE9-4D9E-A42B-5A26EC3EC342}" presName="level3hierChild" presStyleCnt="0"/>
      <dgm:spPr/>
    </dgm:pt>
    <dgm:pt modelId="{2FAC4EA5-AF4F-45CE-AA46-045F7A5333CE}" type="pres">
      <dgm:prSet presAssocID="{386FF924-C797-4CCF-8036-693147675878}" presName="conn2-1" presStyleLbl="parChTrans1D3" presStyleIdx="2" presStyleCnt="5"/>
      <dgm:spPr/>
    </dgm:pt>
    <dgm:pt modelId="{B040C1D7-A391-40BF-876E-3F5BA9AC32BF}" type="pres">
      <dgm:prSet presAssocID="{386FF924-C797-4CCF-8036-693147675878}" presName="connTx" presStyleLbl="parChTrans1D3" presStyleIdx="2" presStyleCnt="5"/>
      <dgm:spPr/>
    </dgm:pt>
    <dgm:pt modelId="{CA883632-9052-4310-9BB4-F42658CF1CC5}" type="pres">
      <dgm:prSet presAssocID="{D8A7BE42-C212-4774-A99B-6883CCE7B5DF}" presName="root2" presStyleCnt="0"/>
      <dgm:spPr/>
    </dgm:pt>
    <dgm:pt modelId="{16049F38-14B2-4E0B-919D-AFE129553DCE}" type="pres">
      <dgm:prSet presAssocID="{D8A7BE42-C212-4774-A99B-6883CCE7B5DF}" presName="LevelTwoTextNode" presStyleLbl="node3" presStyleIdx="2" presStyleCnt="5" custScaleX="104234">
        <dgm:presLayoutVars>
          <dgm:chPref val="3"/>
        </dgm:presLayoutVars>
      </dgm:prSet>
      <dgm:spPr/>
    </dgm:pt>
    <dgm:pt modelId="{BACB26C4-3EB2-429B-825E-BC93AD323CDA}" type="pres">
      <dgm:prSet presAssocID="{D8A7BE42-C212-4774-A99B-6883CCE7B5DF}" presName="level3hierChild" presStyleCnt="0"/>
      <dgm:spPr/>
    </dgm:pt>
    <dgm:pt modelId="{99E864E7-CFED-4BD5-8866-703CF6D057ED}" type="pres">
      <dgm:prSet presAssocID="{52FC70D5-8DFC-4204-A827-C061288DD9C1}" presName="root1" presStyleCnt="0"/>
      <dgm:spPr/>
    </dgm:pt>
    <dgm:pt modelId="{1A66FF5A-87E2-4891-AEDD-BD2AE64F49FF}" type="pres">
      <dgm:prSet presAssocID="{52FC70D5-8DFC-4204-A827-C061288DD9C1}" presName="LevelOneTextNode" presStyleLbl="node0" presStyleIdx="1" presStyleCnt="2">
        <dgm:presLayoutVars>
          <dgm:chPref val="3"/>
        </dgm:presLayoutVars>
      </dgm:prSet>
      <dgm:spPr/>
    </dgm:pt>
    <dgm:pt modelId="{E25CB048-4E46-4BD7-9FDA-1C9310801EC7}" type="pres">
      <dgm:prSet presAssocID="{52FC70D5-8DFC-4204-A827-C061288DD9C1}" presName="level2hierChild" presStyleCnt="0"/>
      <dgm:spPr/>
    </dgm:pt>
    <dgm:pt modelId="{1E394586-9C6C-4ABC-BCCC-CF1BE91873C1}" type="pres">
      <dgm:prSet presAssocID="{8CE40D8C-2EF0-4DF4-A934-534D1C5B21AF}" presName="conn2-1" presStyleLbl="parChTrans1D2" presStyleIdx="3" presStyleCnt="5"/>
      <dgm:spPr/>
    </dgm:pt>
    <dgm:pt modelId="{0F9CB274-02A7-4681-9738-12EE3A6AFA71}" type="pres">
      <dgm:prSet presAssocID="{8CE40D8C-2EF0-4DF4-A934-534D1C5B21AF}" presName="connTx" presStyleLbl="parChTrans1D2" presStyleIdx="3" presStyleCnt="5"/>
      <dgm:spPr/>
    </dgm:pt>
    <dgm:pt modelId="{3BF82497-A557-41C5-AC5D-EEA96F4BAFEE}" type="pres">
      <dgm:prSet presAssocID="{D454882C-FB6F-487C-8C42-B4385E2E38FB}" presName="root2" presStyleCnt="0"/>
      <dgm:spPr/>
    </dgm:pt>
    <dgm:pt modelId="{D49EC9DC-AF8D-4A37-ACD3-AEFBBDF92B42}" type="pres">
      <dgm:prSet presAssocID="{D454882C-FB6F-487C-8C42-B4385E2E38FB}" presName="LevelTwoTextNode" presStyleLbl="node2" presStyleIdx="3" presStyleCnt="5">
        <dgm:presLayoutVars>
          <dgm:chPref val="3"/>
        </dgm:presLayoutVars>
      </dgm:prSet>
      <dgm:spPr/>
    </dgm:pt>
    <dgm:pt modelId="{61914350-0399-4D2F-9015-E6709C32D130}" type="pres">
      <dgm:prSet presAssocID="{D454882C-FB6F-487C-8C42-B4385E2E38FB}" presName="level3hierChild" presStyleCnt="0"/>
      <dgm:spPr/>
    </dgm:pt>
    <dgm:pt modelId="{710DC97D-B7BD-4B21-A3C1-A5A273354950}" type="pres">
      <dgm:prSet presAssocID="{5CD0D92E-417E-4824-8F88-9C4D937CB88A}" presName="conn2-1" presStyleLbl="parChTrans1D3" presStyleIdx="3" presStyleCnt="5"/>
      <dgm:spPr/>
    </dgm:pt>
    <dgm:pt modelId="{DB2D4C71-7C88-49F0-90C9-4EA04F50DE1D}" type="pres">
      <dgm:prSet presAssocID="{5CD0D92E-417E-4824-8F88-9C4D937CB88A}" presName="connTx" presStyleLbl="parChTrans1D3" presStyleIdx="3" presStyleCnt="5"/>
      <dgm:spPr/>
    </dgm:pt>
    <dgm:pt modelId="{9BA76070-8E39-4D69-B764-11E679301417}" type="pres">
      <dgm:prSet presAssocID="{872466B8-755B-41A1-B47E-C2035212BD84}" presName="root2" presStyleCnt="0"/>
      <dgm:spPr/>
    </dgm:pt>
    <dgm:pt modelId="{BEE66DDA-0D1D-4661-8253-EB0AEE027331}" type="pres">
      <dgm:prSet presAssocID="{872466B8-755B-41A1-B47E-C2035212BD84}" presName="LevelTwoTextNode" presStyleLbl="node3" presStyleIdx="3" presStyleCnt="5" custScaleX="104234" custScaleY="99271">
        <dgm:presLayoutVars>
          <dgm:chPref val="3"/>
        </dgm:presLayoutVars>
      </dgm:prSet>
      <dgm:spPr/>
    </dgm:pt>
    <dgm:pt modelId="{6276C14C-C5FC-404C-89E4-C050F15A7947}" type="pres">
      <dgm:prSet presAssocID="{872466B8-755B-41A1-B47E-C2035212BD84}" presName="level3hierChild" presStyleCnt="0"/>
      <dgm:spPr/>
    </dgm:pt>
    <dgm:pt modelId="{BE3BB466-184F-47E4-9483-CD0EC9F51574}" type="pres">
      <dgm:prSet presAssocID="{9EAB71F6-3B21-4792-A2D6-4C4197ACF2FB}" presName="conn2-1" presStyleLbl="parChTrans1D2" presStyleIdx="4" presStyleCnt="5"/>
      <dgm:spPr/>
    </dgm:pt>
    <dgm:pt modelId="{A28DDA33-FFCE-44ED-A060-D3C730DE014F}" type="pres">
      <dgm:prSet presAssocID="{9EAB71F6-3B21-4792-A2D6-4C4197ACF2FB}" presName="connTx" presStyleLbl="parChTrans1D2" presStyleIdx="4" presStyleCnt="5"/>
      <dgm:spPr/>
    </dgm:pt>
    <dgm:pt modelId="{975B442F-BA13-4944-8770-276CFC6D8314}" type="pres">
      <dgm:prSet presAssocID="{CAFA25FE-3BB4-4413-B54D-18837B86E798}" presName="root2" presStyleCnt="0"/>
      <dgm:spPr/>
    </dgm:pt>
    <dgm:pt modelId="{06C8A465-3B80-4F6F-B067-4F5E43916D24}" type="pres">
      <dgm:prSet presAssocID="{CAFA25FE-3BB4-4413-B54D-18837B86E798}" presName="LevelTwoTextNode" presStyleLbl="node2" presStyleIdx="4" presStyleCnt="5">
        <dgm:presLayoutVars>
          <dgm:chPref val="3"/>
        </dgm:presLayoutVars>
      </dgm:prSet>
      <dgm:spPr/>
    </dgm:pt>
    <dgm:pt modelId="{FE8DE347-CF14-410A-A022-C63259E7CEBF}" type="pres">
      <dgm:prSet presAssocID="{CAFA25FE-3BB4-4413-B54D-18837B86E798}" presName="level3hierChild" presStyleCnt="0"/>
      <dgm:spPr/>
    </dgm:pt>
    <dgm:pt modelId="{043E241C-1F43-427D-8405-52EF1E375A83}" type="pres">
      <dgm:prSet presAssocID="{5BC1CF87-A95E-4B46-B6FB-5CBD3C8E32BB}" presName="conn2-1" presStyleLbl="parChTrans1D3" presStyleIdx="4" presStyleCnt="5"/>
      <dgm:spPr/>
    </dgm:pt>
    <dgm:pt modelId="{A8D3A6A7-2515-4B1D-9AB6-6C4916475F2A}" type="pres">
      <dgm:prSet presAssocID="{5BC1CF87-A95E-4B46-B6FB-5CBD3C8E32BB}" presName="connTx" presStyleLbl="parChTrans1D3" presStyleIdx="4" presStyleCnt="5"/>
      <dgm:spPr/>
    </dgm:pt>
    <dgm:pt modelId="{10080E84-8CE2-47A7-8D6A-15B375D517EA}" type="pres">
      <dgm:prSet presAssocID="{6F8E738D-F5BA-44E1-A7C3-C641D858FD43}" presName="root2" presStyleCnt="0"/>
      <dgm:spPr/>
    </dgm:pt>
    <dgm:pt modelId="{583BC935-5E9D-4F02-B17D-C5270B225618}" type="pres">
      <dgm:prSet presAssocID="{6F8E738D-F5BA-44E1-A7C3-C641D858FD43}" presName="LevelTwoTextNode" presStyleLbl="node3" presStyleIdx="4" presStyleCnt="5" custScaleX="104234">
        <dgm:presLayoutVars>
          <dgm:chPref val="3"/>
        </dgm:presLayoutVars>
      </dgm:prSet>
      <dgm:spPr/>
    </dgm:pt>
    <dgm:pt modelId="{2508D958-F54C-4412-B020-CAA1F1983F62}" type="pres">
      <dgm:prSet presAssocID="{6F8E738D-F5BA-44E1-A7C3-C641D858FD43}" presName="level3hierChild" presStyleCnt="0"/>
      <dgm:spPr/>
    </dgm:pt>
  </dgm:ptLst>
  <dgm:cxnLst>
    <dgm:cxn modelId="{926E1902-9E6D-489C-9BCB-2FF89E023A9D}" type="presOf" srcId="{8CE40D8C-2EF0-4DF4-A934-534D1C5B21AF}" destId="{1E394586-9C6C-4ABC-BCCC-CF1BE91873C1}" srcOrd="0" destOrd="0" presId="urn:microsoft.com/office/officeart/2005/8/layout/hierarchy2"/>
    <dgm:cxn modelId="{6D862402-6800-4813-9D4B-6569586B3979}" type="presOf" srcId="{A34F28ED-2494-4027-8152-D40EF39DA011}" destId="{6D1F2165-397E-477C-B58A-F5A77EAEB742}" srcOrd="0" destOrd="0" presId="urn:microsoft.com/office/officeart/2005/8/layout/hierarchy2"/>
    <dgm:cxn modelId="{687B6307-F268-498B-A87F-C78CECD0CE66}" srcId="{060674EB-16CC-4BD5-ADD0-B9F358C09035}" destId="{6EFC01FB-ECE9-4D9E-A42B-5A26EC3EC342}" srcOrd="2" destOrd="0" parTransId="{63DC51E2-702F-46D3-BD35-D9191A3A3861}" sibTransId="{4B7CDD36-5A7B-45B3-AC80-5F5CCA09A2C7}"/>
    <dgm:cxn modelId="{9701E80F-21AB-477D-8032-969FAFC2969C}" type="presOf" srcId="{63DC51E2-702F-46D3-BD35-D9191A3A3861}" destId="{3BAF8459-82D0-4D4A-8BC4-034F5F108F62}" srcOrd="1" destOrd="0" presId="urn:microsoft.com/office/officeart/2005/8/layout/hierarchy2"/>
    <dgm:cxn modelId="{C4231511-963C-420B-8D05-94CD7FF72B02}" srcId="{52FC70D5-8DFC-4204-A827-C061288DD9C1}" destId="{CAFA25FE-3BB4-4413-B54D-18837B86E798}" srcOrd="1" destOrd="0" parTransId="{9EAB71F6-3B21-4792-A2D6-4C4197ACF2FB}" sibTransId="{9DE309DD-03D3-4173-84E6-9AB9ED6F3E7E}"/>
    <dgm:cxn modelId="{AD501812-416F-422B-97C0-BB4954707B1C}" srcId="{52FC70D5-8DFC-4204-A827-C061288DD9C1}" destId="{D454882C-FB6F-487C-8C42-B4385E2E38FB}" srcOrd="0" destOrd="0" parTransId="{8CE40D8C-2EF0-4DF4-A934-534D1C5B21AF}" sibTransId="{B0D93CCE-9BC3-4459-A552-7D7D463256F2}"/>
    <dgm:cxn modelId="{ECECE91A-A40B-470A-A4FE-14CA65597A06}" type="presOf" srcId="{D8A7BE42-C212-4774-A99B-6883CCE7B5DF}" destId="{16049F38-14B2-4E0B-919D-AFE129553DCE}" srcOrd="0" destOrd="0" presId="urn:microsoft.com/office/officeart/2005/8/layout/hierarchy2"/>
    <dgm:cxn modelId="{73EC9223-DD46-415B-9030-CA2DC0FC2F14}" type="presOf" srcId="{060674EB-16CC-4BD5-ADD0-B9F358C09035}" destId="{8E0B5AA0-8BD2-4EFA-852D-712740F05631}" srcOrd="0" destOrd="0" presId="urn:microsoft.com/office/officeart/2005/8/layout/hierarchy2"/>
    <dgm:cxn modelId="{D2944B3B-B077-4772-8ECA-12D50242D51A}" type="presOf" srcId="{159D6E21-64A3-414B-BC21-5D1F5C58E3C6}" destId="{2052EB5B-705B-4BC1-B5B3-831819C7FA06}" srcOrd="0" destOrd="0" presId="urn:microsoft.com/office/officeart/2005/8/layout/hierarchy2"/>
    <dgm:cxn modelId="{E762533F-0AFB-4955-B944-888AB59E26BF}" type="presOf" srcId="{386FF924-C797-4CCF-8036-693147675878}" destId="{2FAC4EA5-AF4F-45CE-AA46-045F7A5333CE}" srcOrd="0" destOrd="0" presId="urn:microsoft.com/office/officeart/2005/8/layout/hierarchy2"/>
    <dgm:cxn modelId="{A57AF640-1602-4040-AE64-47F1D79C9D00}" type="presOf" srcId="{9EAB71F6-3B21-4792-A2D6-4C4197ACF2FB}" destId="{BE3BB466-184F-47E4-9483-CD0EC9F51574}" srcOrd="0" destOrd="0" presId="urn:microsoft.com/office/officeart/2005/8/layout/hierarchy2"/>
    <dgm:cxn modelId="{10F8FF5B-C412-40B0-928A-A08BDF95155C}" srcId="{6EFC01FB-ECE9-4D9E-A42B-5A26EC3EC342}" destId="{D8A7BE42-C212-4774-A99B-6883CCE7B5DF}" srcOrd="0" destOrd="0" parTransId="{386FF924-C797-4CCF-8036-693147675878}" sibTransId="{37FBECB3-7EB6-4334-ADAD-37933459235C}"/>
    <dgm:cxn modelId="{3E8AE242-1414-4CC4-9F13-FF33DD9A085E}" srcId="{D454882C-FB6F-487C-8C42-B4385E2E38FB}" destId="{872466B8-755B-41A1-B47E-C2035212BD84}" srcOrd="0" destOrd="0" parTransId="{5CD0D92E-417E-4824-8F88-9C4D937CB88A}" sibTransId="{823320CF-9851-4DC1-B4B5-955370DBB542}"/>
    <dgm:cxn modelId="{B22AAB65-6589-44E8-9579-65FA14395545}" type="presOf" srcId="{9EAB71F6-3B21-4792-A2D6-4C4197ACF2FB}" destId="{A28DDA33-FFCE-44ED-A060-D3C730DE014F}" srcOrd="1" destOrd="0" presId="urn:microsoft.com/office/officeart/2005/8/layout/hierarchy2"/>
    <dgm:cxn modelId="{AF8E9666-51E6-447C-A0B7-FA881B7D0155}" srcId="{A34F28ED-2494-4027-8152-D40EF39DA011}" destId="{6124639D-3B9C-49AF-B225-50A3E93A572E}" srcOrd="0" destOrd="0" parTransId="{028ACDC9-F6AB-4EA5-9562-FC7795414C29}" sibTransId="{BCA2771B-BD6A-4D17-B91A-865728FA702C}"/>
    <dgm:cxn modelId="{A6DC3747-1D91-4D32-B1BB-A66BE488FD00}" type="presOf" srcId="{90B57B1D-7730-4BA8-B352-B9A2DAC02C51}" destId="{B4F678E9-F276-4BDF-A364-86528D501D19}" srcOrd="0" destOrd="0" presId="urn:microsoft.com/office/officeart/2005/8/layout/hierarchy2"/>
    <dgm:cxn modelId="{D5EA4949-4D62-4811-AEAC-F6C758E7EFCD}" srcId="{D3EBC319-5942-4315-B65A-3E334E78595F}" destId="{060674EB-16CC-4BD5-ADD0-B9F358C09035}" srcOrd="0" destOrd="0" parTransId="{F4214AF4-AECB-4F2B-8B98-8F7B715249E7}" sibTransId="{C69A06BB-B446-4FAD-910F-24A1C50DE78B}"/>
    <dgm:cxn modelId="{A584AA49-DAF6-4CFE-8880-D810E0C4E4E6}" type="presOf" srcId="{386FF924-C797-4CCF-8036-693147675878}" destId="{B040C1D7-A391-40BF-876E-3F5BA9AC32BF}" srcOrd="1" destOrd="0" presId="urn:microsoft.com/office/officeart/2005/8/layout/hierarchy2"/>
    <dgm:cxn modelId="{878ACF70-3FD9-49DC-B007-39D38ABCD671}" type="presOf" srcId="{159D6E21-64A3-414B-BC21-5D1F5C58E3C6}" destId="{79CAA4CF-F535-4877-ADEF-0C6B7A7D1817}" srcOrd="1" destOrd="0" presId="urn:microsoft.com/office/officeart/2005/8/layout/hierarchy2"/>
    <dgm:cxn modelId="{D8420A73-7505-4183-997E-7E251DED92DD}" type="presOf" srcId="{5BC1CF87-A95E-4B46-B6FB-5CBD3C8E32BB}" destId="{043E241C-1F43-427D-8405-52EF1E375A83}" srcOrd="0" destOrd="0" presId="urn:microsoft.com/office/officeart/2005/8/layout/hierarchy2"/>
    <dgm:cxn modelId="{9F251473-084E-4617-8CF2-947A805AD2C4}" type="presOf" srcId="{5CD0D92E-417E-4824-8F88-9C4D937CB88A}" destId="{DB2D4C71-7C88-49F0-90C9-4EA04F50DE1D}" srcOrd="1" destOrd="0" presId="urn:microsoft.com/office/officeart/2005/8/layout/hierarchy2"/>
    <dgm:cxn modelId="{86399056-79A9-4249-8F42-18A5154868C4}" type="presOf" srcId="{6EFC01FB-ECE9-4D9E-A42B-5A26EC3EC342}" destId="{CF16CE70-51A1-44AF-AFE2-98CD4B8D70A7}" srcOrd="0" destOrd="0" presId="urn:microsoft.com/office/officeart/2005/8/layout/hierarchy2"/>
    <dgm:cxn modelId="{65C79C58-AEBA-4CFF-8EFE-79CA74C7DF55}" type="presOf" srcId="{63DC51E2-702F-46D3-BD35-D9191A3A3861}" destId="{EA9418FD-6856-44D4-93F9-A21FE31A3EE6}" srcOrd="0" destOrd="0" presId="urn:microsoft.com/office/officeart/2005/8/layout/hierarchy2"/>
    <dgm:cxn modelId="{B50FC179-0AE3-4C47-9FDB-4998BD44640E}" srcId="{060674EB-16CC-4BD5-ADD0-B9F358C09035}" destId="{A34F28ED-2494-4027-8152-D40EF39DA011}" srcOrd="1" destOrd="0" parTransId="{A820B03A-1B7F-44D0-B897-6597F3F93E5A}" sibTransId="{5F916626-D02D-4762-AB22-20639AA218C3}"/>
    <dgm:cxn modelId="{75E0D77F-4421-48D2-9475-9216BAE0A3CB}" type="presOf" srcId="{028ACDC9-F6AB-4EA5-9562-FC7795414C29}" destId="{275914D2-1B5C-4A6B-A70B-CCFB53666436}" srcOrd="0" destOrd="0" presId="urn:microsoft.com/office/officeart/2005/8/layout/hierarchy2"/>
    <dgm:cxn modelId="{C9BDD083-6D73-4352-81C6-2F48A9484CD7}" type="presOf" srcId="{A820B03A-1B7F-44D0-B897-6597F3F93E5A}" destId="{A9711F1B-6145-4330-AFC8-0FB13717CD9D}" srcOrd="0" destOrd="0" presId="urn:microsoft.com/office/officeart/2005/8/layout/hierarchy2"/>
    <dgm:cxn modelId="{3F664986-57D7-4C28-95A1-E1E3DA4520B8}" type="presOf" srcId="{A59D1E84-4D45-4D33-B2BE-C37DBABEA2FC}" destId="{36C67183-3062-4513-B916-39A88AA6F247}" srcOrd="0" destOrd="0" presId="urn:microsoft.com/office/officeart/2005/8/layout/hierarchy2"/>
    <dgm:cxn modelId="{54BDF58B-F54E-4A99-BA1D-D5F360A63291}" srcId="{CAFA25FE-3BB4-4413-B54D-18837B86E798}" destId="{6F8E738D-F5BA-44E1-A7C3-C641D858FD43}" srcOrd="0" destOrd="0" parTransId="{5BC1CF87-A95E-4B46-B6FB-5CBD3C8E32BB}" sibTransId="{AF5165C8-954B-4511-A18F-0C685FF06367}"/>
    <dgm:cxn modelId="{8DDA7C94-E21C-4B84-AA2F-D45EFD969EFE}" type="presOf" srcId="{5CD0D92E-417E-4824-8F88-9C4D937CB88A}" destId="{710DC97D-B7BD-4B21-A3C1-A5A273354950}" srcOrd="0" destOrd="0" presId="urn:microsoft.com/office/officeart/2005/8/layout/hierarchy2"/>
    <dgm:cxn modelId="{837A3C95-CEAE-4459-94AC-8C83917AF30C}" type="presOf" srcId="{2301A565-64DA-4ECD-86BC-7BD35905E6EB}" destId="{2049BDAD-0BC5-4DAD-B006-E648BC78FDFB}" srcOrd="0" destOrd="0" presId="urn:microsoft.com/office/officeart/2005/8/layout/hierarchy2"/>
    <dgm:cxn modelId="{CD1A6AAB-2D2A-44F8-B094-458DA6716D30}" srcId="{060674EB-16CC-4BD5-ADD0-B9F358C09035}" destId="{A59D1E84-4D45-4D33-B2BE-C37DBABEA2FC}" srcOrd="0" destOrd="0" parTransId="{90B57B1D-7730-4BA8-B352-B9A2DAC02C51}" sibTransId="{4A4FB717-FED8-48D9-9A02-91054038AE08}"/>
    <dgm:cxn modelId="{12B3D0B0-2F5A-424E-860F-E97D0C63B85B}" type="presOf" srcId="{A820B03A-1B7F-44D0-B897-6597F3F93E5A}" destId="{75CF6315-3C64-489F-9FC3-A6652CEB6159}" srcOrd="1" destOrd="0" presId="urn:microsoft.com/office/officeart/2005/8/layout/hierarchy2"/>
    <dgm:cxn modelId="{7F29B4B1-B9B5-4F7A-A0EC-C8975874B70B}" type="presOf" srcId="{872466B8-755B-41A1-B47E-C2035212BD84}" destId="{BEE66DDA-0D1D-4661-8253-EB0AEE027331}" srcOrd="0" destOrd="0" presId="urn:microsoft.com/office/officeart/2005/8/layout/hierarchy2"/>
    <dgm:cxn modelId="{0F6B9AB5-E7AC-4412-9505-5DD20F1A613E}" srcId="{A59D1E84-4D45-4D33-B2BE-C37DBABEA2FC}" destId="{2301A565-64DA-4ECD-86BC-7BD35905E6EB}" srcOrd="0" destOrd="0" parTransId="{159D6E21-64A3-414B-BC21-5D1F5C58E3C6}" sibTransId="{D6C97A19-0B0F-4534-965F-6A2A999E157E}"/>
    <dgm:cxn modelId="{D231B0BC-7A90-4B71-8B42-7089A7F69DEA}" type="presOf" srcId="{5BC1CF87-A95E-4B46-B6FB-5CBD3C8E32BB}" destId="{A8D3A6A7-2515-4B1D-9AB6-6C4916475F2A}" srcOrd="1" destOrd="0" presId="urn:microsoft.com/office/officeart/2005/8/layout/hierarchy2"/>
    <dgm:cxn modelId="{B3107FBD-E00E-4027-B427-CEBC5BF628F6}" type="presOf" srcId="{D454882C-FB6F-487C-8C42-B4385E2E38FB}" destId="{D49EC9DC-AF8D-4A37-ACD3-AEFBBDF92B42}" srcOrd="0" destOrd="0" presId="urn:microsoft.com/office/officeart/2005/8/layout/hierarchy2"/>
    <dgm:cxn modelId="{7EE9E0BF-ACE8-4FE0-9BDD-ACAEF9651EAC}" type="presOf" srcId="{52FC70D5-8DFC-4204-A827-C061288DD9C1}" destId="{1A66FF5A-87E2-4891-AEDD-BD2AE64F49FF}" srcOrd="0" destOrd="0" presId="urn:microsoft.com/office/officeart/2005/8/layout/hierarchy2"/>
    <dgm:cxn modelId="{C37EBDCD-4961-41A2-B2B4-28F03FE17EAA}" type="presOf" srcId="{028ACDC9-F6AB-4EA5-9562-FC7795414C29}" destId="{C8FC0E5D-C145-4728-8728-65A40A6FC52C}" srcOrd="1" destOrd="0" presId="urn:microsoft.com/office/officeart/2005/8/layout/hierarchy2"/>
    <dgm:cxn modelId="{8EF53DCF-9A3B-4139-91E4-85C8CFD710BB}" type="presOf" srcId="{90B57B1D-7730-4BA8-B352-B9A2DAC02C51}" destId="{63391C1C-3848-4120-AEA0-8AAD494250D5}" srcOrd="1" destOrd="0" presId="urn:microsoft.com/office/officeart/2005/8/layout/hierarchy2"/>
    <dgm:cxn modelId="{2B2A80D7-B659-492B-A1C6-F9CB66CAC172}" type="presOf" srcId="{D3EBC319-5942-4315-B65A-3E334E78595F}" destId="{1B121726-6E59-429E-BA86-4F939862721C}" srcOrd="0" destOrd="0" presId="urn:microsoft.com/office/officeart/2005/8/layout/hierarchy2"/>
    <dgm:cxn modelId="{1CF574DE-3221-4262-853A-CB102FD69353}" srcId="{D3EBC319-5942-4315-B65A-3E334E78595F}" destId="{52FC70D5-8DFC-4204-A827-C061288DD9C1}" srcOrd="1" destOrd="0" parTransId="{485BD619-5C3B-40C4-A9A4-30B675F11922}" sibTransId="{137A0059-5BFF-4ED6-AD92-AB53517BC2F8}"/>
    <dgm:cxn modelId="{41EA77F0-FE9D-4D8E-B0B8-C41E601A3BCF}" type="presOf" srcId="{6124639D-3B9C-49AF-B225-50A3E93A572E}" destId="{7A12510E-1CA7-405C-8412-A7EBA6A31D21}" srcOrd="0" destOrd="0" presId="urn:microsoft.com/office/officeart/2005/8/layout/hierarchy2"/>
    <dgm:cxn modelId="{D2CD3EF3-5CB1-4487-94AD-4FEBE7447D59}" type="presOf" srcId="{8CE40D8C-2EF0-4DF4-A934-534D1C5B21AF}" destId="{0F9CB274-02A7-4681-9738-12EE3A6AFA71}" srcOrd="1" destOrd="0" presId="urn:microsoft.com/office/officeart/2005/8/layout/hierarchy2"/>
    <dgm:cxn modelId="{EF5FCAF3-D8FF-4FC0-B4EE-F17AC7B6E707}" type="presOf" srcId="{6F8E738D-F5BA-44E1-A7C3-C641D858FD43}" destId="{583BC935-5E9D-4F02-B17D-C5270B225618}" srcOrd="0" destOrd="0" presId="urn:microsoft.com/office/officeart/2005/8/layout/hierarchy2"/>
    <dgm:cxn modelId="{3B227FFC-9D91-4851-B085-DFE5ED863FD1}" type="presOf" srcId="{CAFA25FE-3BB4-4413-B54D-18837B86E798}" destId="{06C8A465-3B80-4F6F-B067-4F5E43916D24}" srcOrd="0" destOrd="0" presId="urn:microsoft.com/office/officeart/2005/8/layout/hierarchy2"/>
    <dgm:cxn modelId="{60C4A88C-D002-4F32-AF32-62FC45486C67}" type="presParOf" srcId="{1B121726-6E59-429E-BA86-4F939862721C}" destId="{3EBA3DE8-4204-4B61-8645-B8A045018CCD}" srcOrd="0" destOrd="0" presId="urn:microsoft.com/office/officeart/2005/8/layout/hierarchy2"/>
    <dgm:cxn modelId="{45D70BF4-A5F8-4BA6-BCFE-F0299865D944}" type="presParOf" srcId="{3EBA3DE8-4204-4B61-8645-B8A045018CCD}" destId="{8E0B5AA0-8BD2-4EFA-852D-712740F05631}" srcOrd="0" destOrd="0" presId="urn:microsoft.com/office/officeart/2005/8/layout/hierarchy2"/>
    <dgm:cxn modelId="{2C0F28A3-D335-4BFB-A8D8-DDF0D896F1B5}" type="presParOf" srcId="{3EBA3DE8-4204-4B61-8645-B8A045018CCD}" destId="{3DC31CD8-D523-43C9-9BFF-1B0948A54C31}" srcOrd="1" destOrd="0" presId="urn:microsoft.com/office/officeart/2005/8/layout/hierarchy2"/>
    <dgm:cxn modelId="{546CB5C1-5152-490A-86A4-E5162129152C}" type="presParOf" srcId="{3DC31CD8-D523-43C9-9BFF-1B0948A54C31}" destId="{B4F678E9-F276-4BDF-A364-86528D501D19}" srcOrd="0" destOrd="0" presId="urn:microsoft.com/office/officeart/2005/8/layout/hierarchy2"/>
    <dgm:cxn modelId="{A272853F-4CAE-41CF-BE96-B3CD1E924351}" type="presParOf" srcId="{B4F678E9-F276-4BDF-A364-86528D501D19}" destId="{63391C1C-3848-4120-AEA0-8AAD494250D5}" srcOrd="0" destOrd="0" presId="urn:microsoft.com/office/officeart/2005/8/layout/hierarchy2"/>
    <dgm:cxn modelId="{B95AC84A-424B-442E-88BB-B3E93A9D269C}" type="presParOf" srcId="{3DC31CD8-D523-43C9-9BFF-1B0948A54C31}" destId="{EE1FE3C1-E719-4C92-8317-2857C0AC865D}" srcOrd="1" destOrd="0" presId="urn:microsoft.com/office/officeart/2005/8/layout/hierarchy2"/>
    <dgm:cxn modelId="{584375DC-95E5-4CC6-BA4A-66A8DDD7D665}" type="presParOf" srcId="{EE1FE3C1-E719-4C92-8317-2857C0AC865D}" destId="{36C67183-3062-4513-B916-39A88AA6F247}" srcOrd="0" destOrd="0" presId="urn:microsoft.com/office/officeart/2005/8/layout/hierarchy2"/>
    <dgm:cxn modelId="{FE92DA25-E38B-4E91-946A-6AB72E442894}" type="presParOf" srcId="{EE1FE3C1-E719-4C92-8317-2857C0AC865D}" destId="{CB1E44CC-CF54-4C93-B1E2-9502F47BA023}" srcOrd="1" destOrd="0" presId="urn:microsoft.com/office/officeart/2005/8/layout/hierarchy2"/>
    <dgm:cxn modelId="{021BA175-0D55-4C66-AF3A-227E7A279EA1}" type="presParOf" srcId="{CB1E44CC-CF54-4C93-B1E2-9502F47BA023}" destId="{2052EB5B-705B-4BC1-B5B3-831819C7FA06}" srcOrd="0" destOrd="0" presId="urn:microsoft.com/office/officeart/2005/8/layout/hierarchy2"/>
    <dgm:cxn modelId="{A2C58C58-93F9-473E-87A5-8205DEAE232D}" type="presParOf" srcId="{2052EB5B-705B-4BC1-B5B3-831819C7FA06}" destId="{79CAA4CF-F535-4877-ADEF-0C6B7A7D1817}" srcOrd="0" destOrd="0" presId="urn:microsoft.com/office/officeart/2005/8/layout/hierarchy2"/>
    <dgm:cxn modelId="{298B49D8-AC9B-4315-8DEB-F8AEA89FF57F}" type="presParOf" srcId="{CB1E44CC-CF54-4C93-B1E2-9502F47BA023}" destId="{489A649A-30E6-4A78-AECD-264C3A7615B2}" srcOrd="1" destOrd="0" presId="urn:microsoft.com/office/officeart/2005/8/layout/hierarchy2"/>
    <dgm:cxn modelId="{088E6DA0-1BC7-4B2F-9713-7457D182B0B9}" type="presParOf" srcId="{489A649A-30E6-4A78-AECD-264C3A7615B2}" destId="{2049BDAD-0BC5-4DAD-B006-E648BC78FDFB}" srcOrd="0" destOrd="0" presId="urn:microsoft.com/office/officeart/2005/8/layout/hierarchy2"/>
    <dgm:cxn modelId="{264073B3-EDE7-440C-81B5-788D01C58236}" type="presParOf" srcId="{489A649A-30E6-4A78-AECD-264C3A7615B2}" destId="{16C5F8EC-AEE6-4C93-ABF7-FE86DD7D6FC8}" srcOrd="1" destOrd="0" presId="urn:microsoft.com/office/officeart/2005/8/layout/hierarchy2"/>
    <dgm:cxn modelId="{69DC6570-BD0D-4D4A-BD15-377D4736E57B}" type="presParOf" srcId="{3DC31CD8-D523-43C9-9BFF-1B0948A54C31}" destId="{A9711F1B-6145-4330-AFC8-0FB13717CD9D}" srcOrd="2" destOrd="0" presId="urn:microsoft.com/office/officeart/2005/8/layout/hierarchy2"/>
    <dgm:cxn modelId="{9FF87902-4666-4DE7-B5A9-39B41C6344F9}" type="presParOf" srcId="{A9711F1B-6145-4330-AFC8-0FB13717CD9D}" destId="{75CF6315-3C64-489F-9FC3-A6652CEB6159}" srcOrd="0" destOrd="0" presId="urn:microsoft.com/office/officeart/2005/8/layout/hierarchy2"/>
    <dgm:cxn modelId="{5802C68D-42DB-4EEC-9AD3-125C04DC8480}" type="presParOf" srcId="{3DC31CD8-D523-43C9-9BFF-1B0948A54C31}" destId="{2BD0002B-7E86-48CE-9FE5-C7DFBDF1F88A}" srcOrd="3" destOrd="0" presId="urn:microsoft.com/office/officeart/2005/8/layout/hierarchy2"/>
    <dgm:cxn modelId="{60D3E98C-8BDD-4871-993A-B26203C1260E}" type="presParOf" srcId="{2BD0002B-7E86-48CE-9FE5-C7DFBDF1F88A}" destId="{6D1F2165-397E-477C-B58A-F5A77EAEB742}" srcOrd="0" destOrd="0" presId="urn:microsoft.com/office/officeart/2005/8/layout/hierarchy2"/>
    <dgm:cxn modelId="{31F765F3-4E12-45F0-8FC7-ADAC59CD341F}" type="presParOf" srcId="{2BD0002B-7E86-48CE-9FE5-C7DFBDF1F88A}" destId="{4776DA23-0C96-4E0C-847A-BE10EC0811CC}" srcOrd="1" destOrd="0" presId="urn:microsoft.com/office/officeart/2005/8/layout/hierarchy2"/>
    <dgm:cxn modelId="{EBCE889B-AEE4-4A4F-9F04-40BB3A177E3B}" type="presParOf" srcId="{4776DA23-0C96-4E0C-847A-BE10EC0811CC}" destId="{275914D2-1B5C-4A6B-A70B-CCFB53666436}" srcOrd="0" destOrd="0" presId="urn:microsoft.com/office/officeart/2005/8/layout/hierarchy2"/>
    <dgm:cxn modelId="{CC9A180A-2C25-41D8-8B55-69764369E710}" type="presParOf" srcId="{275914D2-1B5C-4A6B-A70B-CCFB53666436}" destId="{C8FC0E5D-C145-4728-8728-65A40A6FC52C}" srcOrd="0" destOrd="0" presId="urn:microsoft.com/office/officeart/2005/8/layout/hierarchy2"/>
    <dgm:cxn modelId="{BA96B942-C8F0-4156-8178-E48F3588AECB}" type="presParOf" srcId="{4776DA23-0C96-4E0C-847A-BE10EC0811CC}" destId="{477CBC57-DE5D-4DFB-9FD6-D15C548A568E}" srcOrd="1" destOrd="0" presId="urn:microsoft.com/office/officeart/2005/8/layout/hierarchy2"/>
    <dgm:cxn modelId="{F10B0A5C-57D3-4C86-ADB3-BBB0BCC08318}" type="presParOf" srcId="{477CBC57-DE5D-4DFB-9FD6-D15C548A568E}" destId="{7A12510E-1CA7-405C-8412-A7EBA6A31D21}" srcOrd="0" destOrd="0" presId="urn:microsoft.com/office/officeart/2005/8/layout/hierarchy2"/>
    <dgm:cxn modelId="{651D0BC1-1C35-4790-81B8-ABC168AC3ABC}" type="presParOf" srcId="{477CBC57-DE5D-4DFB-9FD6-D15C548A568E}" destId="{A819AD74-401F-4E20-9C7F-5C402AAC9DE5}" srcOrd="1" destOrd="0" presId="urn:microsoft.com/office/officeart/2005/8/layout/hierarchy2"/>
    <dgm:cxn modelId="{96927F76-32F0-4D7B-8969-F567D054F4FE}" type="presParOf" srcId="{3DC31CD8-D523-43C9-9BFF-1B0948A54C31}" destId="{EA9418FD-6856-44D4-93F9-A21FE31A3EE6}" srcOrd="4" destOrd="0" presId="urn:microsoft.com/office/officeart/2005/8/layout/hierarchy2"/>
    <dgm:cxn modelId="{8DC420E9-C5BC-48D1-931F-D9A34EA78021}" type="presParOf" srcId="{EA9418FD-6856-44D4-93F9-A21FE31A3EE6}" destId="{3BAF8459-82D0-4D4A-8BC4-034F5F108F62}" srcOrd="0" destOrd="0" presId="urn:microsoft.com/office/officeart/2005/8/layout/hierarchy2"/>
    <dgm:cxn modelId="{59415A6B-44D6-466D-AE36-AD979F1309B4}" type="presParOf" srcId="{3DC31CD8-D523-43C9-9BFF-1B0948A54C31}" destId="{D2FACC0D-954C-4909-A491-6BCEE6DF1465}" srcOrd="5" destOrd="0" presId="urn:microsoft.com/office/officeart/2005/8/layout/hierarchy2"/>
    <dgm:cxn modelId="{FCBE94C9-4152-4C9B-8503-251BC3161E0C}" type="presParOf" srcId="{D2FACC0D-954C-4909-A491-6BCEE6DF1465}" destId="{CF16CE70-51A1-44AF-AFE2-98CD4B8D70A7}" srcOrd="0" destOrd="0" presId="urn:microsoft.com/office/officeart/2005/8/layout/hierarchy2"/>
    <dgm:cxn modelId="{988585A0-015F-4432-A7EB-DDCB1B3EFF06}" type="presParOf" srcId="{D2FACC0D-954C-4909-A491-6BCEE6DF1465}" destId="{9C30A974-E1DA-4EC7-9351-FFB91A1808E3}" srcOrd="1" destOrd="0" presId="urn:microsoft.com/office/officeart/2005/8/layout/hierarchy2"/>
    <dgm:cxn modelId="{DE4CA745-87D2-479F-87ED-8778D7754395}" type="presParOf" srcId="{9C30A974-E1DA-4EC7-9351-FFB91A1808E3}" destId="{2FAC4EA5-AF4F-45CE-AA46-045F7A5333CE}" srcOrd="0" destOrd="0" presId="urn:microsoft.com/office/officeart/2005/8/layout/hierarchy2"/>
    <dgm:cxn modelId="{DF4D458E-BA4E-4BFD-BE55-6815592698DE}" type="presParOf" srcId="{2FAC4EA5-AF4F-45CE-AA46-045F7A5333CE}" destId="{B040C1D7-A391-40BF-876E-3F5BA9AC32BF}" srcOrd="0" destOrd="0" presId="urn:microsoft.com/office/officeart/2005/8/layout/hierarchy2"/>
    <dgm:cxn modelId="{824B8032-BA80-4097-88DD-2AC6E39568BF}" type="presParOf" srcId="{9C30A974-E1DA-4EC7-9351-FFB91A1808E3}" destId="{CA883632-9052-4310-9BB4-F42658CF1CC5}" srcOrd="1" destOrd="0" presId="urn:microsoft.com/office/officeart/2005/8/layout/hierarchy2"/>
    <dgm:cxn modelId="{E5F0E858-1B94-46DC-980E-48F7F1206D04}" type="presParOf" srcId="{CA883632-9052-4310-9BB4-F42658CF1CC5}" destId="{16049F38-14B2-4E0B-919D-AFE129553DCE}" srcOrd="0" destOrd="0" presId="urn:microsoft.com/office/officeart/2005/8/layout/hierarchy2"/>
    <dgm:cxn modelId="{3FFC5E38-3B78-4DDB-8FA6-BDBE852C5327}" type="presParOf" srcId="{CA883632-9052-4310-9BB4-F42658CF1CC5}" destId="{BACB26C4-3EB2-429B-825E-BC93AD323CDA}" srcOrd="1" destOrd="0" presId="urn:microsoft.com/office/officeart/2005/8/layout/hierarchy2"/>
    <dgm:cxn modelId="{960BA374-2B9E-4C2C-9B40-12EE6B1EA12C}" type="presParOf" srcId="{1B121726-6E59-429E-BA86-4F939862721C}" destId="{99E864E7-CFED-4BD5-8866-703CF6D057ED}" srcOrd="1" destOrd="0" presId="urn:microsoft.com/office/officeart/2005/8/layout/hierarchy2"/>
    <dgm:cxn modelId="{B5DECC35-7FDF-44E0-976B-FCB891EA425B}" type="presParOf" srcId="{99E864E7-CFED-4BD5-8866-703CF6D057ED}" destId="{1A66FF5A-87E2-4891-AEDD-BD2AE64F49FF}" srcOrd="0" destOrd="0" presId="urn:microsoft.com/office/officeart/2005/8/layout/hierarchy2"/>
    <dgm:cxn modelId="{F0ECD31F-ADF2-4D98-A686-67B99D9FD048}" type="presParOf" srcId="{99E864E7-CFED-4BD5-8866-703CF6D057ED}" destId="{E25CB048-4E46-4BD7-9FDA-1C9310801EC7}" srcOrd="1" destOrd="0" presId="urn:microsoft.com/office/officeart/2005/8/layout/hierarchy2"/>
    <dgm:cxn modelId="{DAE7AD3E-F2C3-48D5-9C96-00E867873F0E}" type="presParOf" srcId="{E25CB048-4E46-4BD7-9FDA-1C9310801EC7}" destId="{1E394586-9C6C-4ABC-BCCC-CF1BE91873C1}" srcOrd="0" destOrd="0" presId="urn:microsoft.com/office/officeart/2005/8/layout/hierarchy2"/>
    <dgm:cxn modelId="{E0CF4E90-F956-4988-B5F4-962BC0247781}" type="presParOf" srcId="{1E394586-9C6C-4ABC-BCCC-CF1BE91873C1}" destId="{0F9CB274-02A7-4681-9738-12EE3A6AFA71}" srcOrd="0" destOrd="0" presId="urn:microsoft.com/office/officeart/2005/8/layout/hierarchy2"/>
    <dgm:cxn modelId="{3CC4D210-F7C3-435C-BE9B-01D7D915BFB0}" type="presParOf" srcId="{E25CB048-4E46-4BD7-9FDA-1C9310801EC7}" destId="{3BF82497-A557-41C5-AC5D-EEA96F4BAFEE}" srcOrd="1" destOrd="0" presId="urn:microsoft.com/office/officeart/2005/8/layout/hierarchy2"/>
    <dgm:cxn modelId="{0C032E5F-1AA9-4289-A3E2-6F3A1C889150}" type="presParOf" srcId="{3BF82497-A557-41C5-AC5D-EEA96F4BAFEE}" destId="{D49EC9DC-AF8D-4A37-ACD3-AEFBBDF92B42}" srcOrd="0" destOrd="0" presId="urn:microsoft.com/office/officeart/2005/8/layout/hierarchy2"/>
    <dgm:cxn modelId="{CA82F855-D85F-4A90-B06F-B248EA8171C2}" type="presParOf" srcId="{3BF82497-A557-41C5-AC5D-EEA96F4BAFEE}" destId="{61914350-0399-4D2F-9015-E6709C32D130}" srcOrd="1" destOrd="0" presId="urn:microsoft.com/office/officeart/2005/8/layout/hierarchy2"/>
    <dgm:cxn modelId="{B8BB1F00-3AD6-41A9-9AC5-729CF157F6C3}" type="presParOf" srcId="{61914350-0399-4D2F-9015-E6709C32D130}" destId="{710DC97D-B7BD-4B21-A3C1-A5A273354950}" srcOrd="0" destOrd="0" presId="urn:microsoft.com/office/officeart/2005/8/layout/hierarchy2"/>
    <dgm:cxn modelId="{41815864-C844-4348-A248-27E94EC8A604}" type="presParOf" srcId="{710DC97D-B7BD-4B21-A3C1-A5A273354950}" destId="{DB2D4C71-7C88-49F0-90C9-4EA04F50DE1D}" srcOrd="0" destOrd="0" presId="urn:microsoft.com/office/officeart/2005/8/layout/hierarchy2"/>
    <dgm:cxn modelId="{32148FC9-A1BA-42E8-8380-0783A68D0F14}" type="presParOf" srcId="{61914350-0399-4D2F-9015-E6709C32D130}" destId="{9BA76070-8E39-4D69-B764-11E679301417}" srcOrd="1" destOrd="0" presId="urn:microsoft.com/office/officeart/2005/8/layout/hierarchy2"/>
    <dgm:cxn modelId="{DDD302F0-B995-43D0-96A9-977E187264F6}" type="presParOf" srcId="{9BA76070-8E39-4D69-B764-11E679301417}" destId="{BEE66DDA-0D1D-4661-8253-EB0AEE027331}" srcOrd="0" destOrd="0" presId="urn:microsoft.com/office/officeart/2005/8/layout/hierarchy2"/>
    <dgm:cxn modelId="{895942BD-5187-45E1-8855-F41F33A7EE78}" type="presParOf" srcId="{9BA76070-8E39-4D69-B764-11E679301417}" destId="{6276C14C-C5FC-404C-89E4-C050F15A7947}" srcOrd="1" destOrd="0" presId="urn:microsoft.com/office/officeart/2005/8/layout/hierarchy2"/>
    <dgm:cxn modelId="{41E3454B-2DA3-46BF-8D14-31B7B204FBB0}" type="presParOf" srcId="{E25CB048-4E46-4BD7-9FDA-1C9310801EC7}" destId="{BE3BB466-184F-47E4-9483-CD0EC9F51574}" srcOrd="2" destOrd="0" presId="urn:microsoft.com/office/officeart/2005/8/layout/hierarchy2"/>
    <dgm:cxn modelId="{A72D103E-9757-4613-9861-2116B59F2B45}" type="presParOf" srcId="{BE3BB466-184F-47E4-9483-CD0EC9F51574}" destId="{A28DDA33-FFCE-44ED-A060-D3C730DE014F}" srcOrd="0" destOrd="0" presId="urn:microsoft.com/office/officeart/2005/8/layout/hierarchy2"/>
    <dgm:cxn modelId="{9A5EDAEA-2779-4B83-946A-E724A4314798}" type="presParOf" srcId="{E25CB048-4E46-4BD7-9FDA-1C9310801EC7}" destId="{975B442F-BA13-4944-8770-276CFC6D8314}" srcOrd="3" destOrd="0" presId="urn:microsoft.com/office/officeart/2005/8/layout/hierarchy2"/>
    <dgm:cxn modelId="{14BDB35D-A280-467E-880A-9C3AD489A08F}" type="presParOf" srcId="{975B442F-BA13-4944-8770-276CFC6D8314}" destId="{06C8A465-3B80-4F6F-B067-4F5E43916D24}" srcOrd="0" destOrd="0" presId="urn:microsoft.com/office/officeart/2005/8/layout/hierarchy2"/>
    <dgm:cxn modelId="{ED9C9C0A-879F-4F23-BDAC-6C3022FDC436}" type="presParOf" srcId="{975B442F-BA13-4944-8770-276CFC6D8314}" destId="{FE8DE347-CF14-410A-A022-C63259E7CEBF}" srcOrd="1" destOrd="0" presId="urn:microsoft.com/office/officeart/2005/8/layout/hierarchy2"/>
    <dgm:cxn modelId="{2DC2E24F-C9B5-4245-AC6D-AAA2D9EEF5F2}" type="presParOf" srcId="{FE8DE347-CF14-410A-A022-C63259E7CEBF}" destId="{043E241C-1F43-427D-8405-52EF1E375A83}" srcOrd="0" destOrd="0" presId="urn:microsoft.com/office/officeart/2005/8/layout/hierarchy2"/>
    <dgm:cxn modelId="{F9EB2C09-15ED-4540-B4A1-20776E16414D}" type="presParOf" srcId="{043E241C-1F43-427D-8405-52EF1E375A83}" destId="{A8D3A6A7-2515-4B1D-9AB6-6C4916475F2A}" srcOrd="0" destOrd="0" presId="urn:microsoft.com/office/officeart/2005/8/layout/hierarchy2"/>
    <dgm:cxn modelId="{3C397C71-7416-4212-9D84-D28EB8AAE7B1}" type="presParOf" srcId="{FE8DE347-CF14-410A-A022-C63259E7CEBF}" destId="{10080E84-8CE2-47A7-8D6A-15B375D517EA}" srcOrd="1" destOrd="0" presId="urn:microsoft.com/office/officeart/2005/8/layout/hierarchy2"/>
    <dgm:cxn modelId="{F2BAF36E-1586-419E-9034-22874042FFC6}" type="presParOf" srcId="{10080E84-8CE2-47A7-8D6A-15B375D517EA}" destId="{583BC935-5E9D-4F02-B17D-C5270B225618}" srcOrd="0" destOrd="0" presId="urn:microsoft.com/office/officeart/2005/8/layout/hierarchy2"/>
    <dgm:cxn modelId="{A4B7342B-6357-4424-94D0-CF476FCE9CBE}" type="presParOf" srcId="{10080E84-8CE2-47A7-8D6A-15B375D517EA}" destId="{2508D958-F54C-4412-B020-CAA1F1983F6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0B5AA0-8BD2-4EFA-852D-712740F05631}">
      <dsp:nvSpPr>
        <dsp:cNvPr id="0" name=""/>
        <dsp:cNvSpPr/>
      </dsp:nvSpPr>
      <dsp:spPr>
        <a:xfrm>
          <a:off x="525946" y="835273"/>
          <a:ext cx="1450578" cy="7252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民眾職場性騷擾事件</a:t>
          </a:r>
          <a:endParaRPr lang="en-US" altLang="zh-TW" sz="1000" kern="1200" dirty="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（性別平等工作法第</a:t>
          </a:r>
          <a:r>
            <a:rPr lang="en-US" altLang="zh-TW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32-1</a:t>
          </a: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條）</a:t>
          </a:r>
        </a:p>
      </dsp:txBody>
      <dsp:txXfrm>
        <a:off x="547189" y="856516"/>
        <a:ext cx="1408092" cy="682803"/>
      </dsp:txXfrm>
    </dsp:sp>
    <dsp:sp modelId="{B4F678E9-F276-4BDF-A364-86528D501D19}">
      <dsp:nvSpPr>
        <dsp:cNvPr id="0" name=""/>
        <dsp:cNvSpPr/>
      </dsp:nvSpPr>
      <dsp:spPr>
        <a:xfrm rot="18289469">
          <a:off x="1758614" y="764814"/>
          <a:ext cx="101605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016052" y="16062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sp:txBody>
      <dsp:txXfrm>
        <a:off x="2241239" y="755475"/>
        <a:ext cx="50802" cy="50802"/>
      </dsp:txXfrm>
    </dsp:sp>
    <dsp:sp modelId="{36C67183-3062-4513-B916-39A88AA6F247}">
      <dsp:nvSpPr>
        <dsp:cNvPr id="0" name=""/>
        <dsp:cNvSpPr/>
      </dsp:nvSpPr>
      <dsp:spPr>
        <a:xfrm>
          <a:off x="2556756" y="1190"/>
          <a:ext cx="1450578" cy="72528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被申訴人為同事等</a:t>
          </a:r>
        </a:p>
      </dsp:txBody>
      <dsp:txXfrm>
        <a:off x="2577999" y="22433"/>
        <a:ext cx="1408092" cy="682803"/>
      </dsp:txXfrm>
    </dsp:sp>
    <dsp:sp modelId="{2052EB5B-705B-4BC1-B5B3-831819C7FA06}">
      <dsp:nvSpPr>
        <dsp:cNvPr id="0" name=""/>
        <dsp:cNvSpPr/>
      </dsp:nvSpPr>
      <dsp:spPr>
        <a:xfrm>
          <a:off x="4007334" y="347773"/>
          <a:ext cx="58023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80231" y="16062"/>
              </a:lnTo>
            </a:path>
          </a:pathLst>
        </a:custGeom>
        <a:noFill/>
        <a:ln w="12700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sp:txBody>
      <dsp:txXfrm>
        <a:off x="4282944" y="349329"/>
        <a:ext cx="29011" cy="29011"/>
      </dsp:txXfrm>
    </dsp:sp>
    <dsp:sp modelId="{2049BDAD-0BC5-4DAD-B006-E648BC78FDFB}">
      <dsp:nvSpPr>
        <dsp:cNvPr id="0" name=""/>
        <dsp:cNvSpPr/>
      </dsp:nvSpPr>
      <dsp:spPr>
        <a:xfrm>
          <a:off x="4587565" y="1190"/>
          <a:ext cx="1511995" cy="72528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向雇主提出申訴</a:t>
          </a:r>
        </a:p>
      </dsp:txBody>
      <dsp:txXfrm>
        <a:off x="4608808" y="22433"/>
        <a:ext cx="1469509" cy="682803"/>
      </dsp:txXfrm>
    </dsp:sp>
    <dsp:sp modelId="{A9711F1B-6145-4330-AFC8-0FB13717CD9D}">
      <dsp:nvSpPr>
        <dsp:cNvPr id="0" name=""/>
        <dsp:cNvSpPr/>
      </dsp:nvSpPr>
      <dsp:spPr>
        <a:xfrm>
          <a:off x="1976524" y="1181855"/>
          <a:ext cx="58023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80231" y="16062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sp:txBody>
      <dsp:txXfrm>
        <a:off x="2252134" y="1183411"/>
        <a:ext cx="29011" cy="29011"/>
      </dsp:txXfrm>
    </dsp:sp>
    <dsp:sp modelId="{6D1F2165-397E-477C-B58A-F5A77EAEB742}">
      <dsp:nvSpPr>
        <dsp:cNvPr id="0" name=""/>
        <dsp:cNvSpPr/>
      </dsp:nvSpPr>
      <dsp:spPr>
        <a:xfrm>
          <a:off x="2556756" y="835273"/>
          <a:ext cx="1450578" cy="72528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被申訴人為最高負責人或雇用人</a:t>
          </a:r>
          <a:endParaRPr lang="en-US" altLang="zh-TW" sz="1000" kern="1200" dirty="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sp:txBody>
      <dsp:txXfrm>
        <a:off x="2577999" y="856516"/>
        <a:ext cx="1408092" cy="682803"/>
      </dsp:txXfrm>
    </dsp:sp>
    <dsp:sp modelId="{275914D2-1B5C-4A6B-A70B-CCFB53666436}">
      <dsp:nvSpPr>
        <dsp:cNvPr id="0" name=""/>
        <dsp:cNvSpPr/>
      </dsp:nvSpPr>
      <dsp:spPr>
        <a:xfrm>
          <a:off x="4007334" y="1181855"/>
          <a:ext cx="58023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80231" y="16062"/>
              </a:lnTo>
            </a:path>
          </a:pathLst>
        </a:custGeom>
        <a:noFill/>
        <a:ln w="12700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sp:txBody>
      <dsp:txXfrm>
        <a:off x="4282944" y="1183411"/>
        <a:ext cx="29011" cy="29011"/>
      </dsp:txXfrm>
    </dsp:sp>
    <dsp:sp modelId="{7A12510E-1CA7-405C-8412-A7EBA6A31D21}">
      <dsp:nvSpPr>
        <dsp:cNvPr id="0" name=""/>
        <dsp:cNvSpPr/>
      </dsp:nvSpPr>
      <dsp:spPr>
        <a:xfrm>
          <a:off x="4587565" y="835273"/>
          <a:ext cx="1511995" cy="72528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向地方主管機關提出申訴</a:t>
          </a:r>
          <a:endParaRPr lang="en-US" altLang="zh-TW" sz="1000" kern="1200" dirty="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（勞工局）</a:t>
          </a:r>
          <a:endParaRPr lang="en-US" altLang="zh-TW" sz="1000" kern="1200" dirty="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sp:txBody>
      <dsp:txXfrm>
        <a:off x="4608808" y="856516"/>
        <a:ext cx="1469509" cy="682803"/>
      </dsp:txXfrm>
    </dsp:sp>
    <dsp:sp modelId="{EA9418FD-6856-44D4-93F9-A21FE31A3EE6}">
      <dsp:nvSpPr>
        <dsp:cNvPr id="0" name=""/>
        <dsp:cNvSpPr/>
      </dsp:nvSpPr>
      <dsp:spPr>
        <a:xfrm rot="3310531">
          <a:off x="1758614" y="1598896"/>
          <a:ext cx="101605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016052" y="16062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sp:txBody>
      <dsp:txXfrm>
        <a:off x="2241239" y="1589557"/>
        <a:ext cx="50802" cy="50802"/>
      </dsp:txXfrm>
    </dsp:sp>
    <dsp:sp modelId="{CF16CE70-51A1-44AF-AFE2-98CD4B8D70A7}">
      <dsp:nvSpPr>
        <dsp:cNvPr id="0" name=""/>
        <dsp:cNvSpPr/>
      </dsp:nvSpPr>
      <dsp:spPr>
        <a:xfrm>
          <a:off x="2556756" y="1669355"/>
          <a:ext cx="1450578" cy="72528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雇主未處理或不服雇主之調查或懲戒結果</a:t>
          </a:r>
        </a:p>
      </dsp:txBody>
      <dsp:txXfrm>
        <a:off x="2577999" y="1690598"/>
        <a:ext cx="1408092" cy="682803"/>
      </dsp:txXfrm>
    </dsp:sp>
    <dsp:sp modelId="{2FAC4EA5-AF4F-45CE-AA46-045F7A5333CE}">
      <dsp:nvSpPr>
        <dsp:cNvPr id="0" name=""/>
        <dsp:cNvSpPr/>
      </dsp:nvSpPr>
      <dsp:spPr>
        <a:xfrm>
          <a:off x="4007334" y="2015937"/>
          <a:ext cx="58023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80231" y="16062"/>
              </a:lnTo>
            </a:path>
          </a:pathLst>
        </a:custGeom>
        <a:noFill/>
        <a:ln w="12700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sp:txBody>
      <dsp:txXfrm>
        <a:off x="4282944" y="2017494"/>
        <a:ext cx="29011" cy="29011"/>
      </dsp:txXfrm>
    </dsp:sp>
    <dsp:sp modelId="{16049F38-14B2-4E0B-919D-AFE129553DCE}">
      <dsp:nvSpPr>
        <dsp:cNvPr id="0" name=""/>
        <dsp:cNvSpPr/>
      </dsp:nvSpPr>
      <dsp:spPr>
        <a:xfrm>
          <a:off x="4587565" y="1669355"/>
          <a:ext cx="1511995" cy="72528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向地方主管機關提出申訴</a:t>
          </a:r>
          <a:endParaRPr lang="en-US" altLang="zh-TW" sz="1000" kern="1200" dirty="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（勞工局）</a:t>
          </a:r>
        </a:p>
      </dsp:txBody>
      <dsp:txXfrm>
        <a:off x="4608808" y="1690598"/>
        <a:ext cx="1469509" cy="682803"/>
      </dsp:txXfrm>
    </dsp:sp>
    <dsp:sp modelId="{1A66FF5A-87E2-4891-AEDD-BD2AE64F49FF}">
      <dsp:nvSpPr>
        <dsp:cNvPr id="0" name=""/>
        <dsp:cNvSpPr/>
      </dsp:nvSpPr>
      <dsp:spPr>
        <a:xfrm>
          <a:off x="525946" y="2920479"/>
          <a:ext cx="1450578" cy="7252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軍公教人員職場性騷擾事件</a:t>
          </a:r>
          <a:endParaRPr lang="en-US" altLang="zh-TW" sz="1000" kern="1200" dirty="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（性別平等工作法第</a:t>
          </a:r>
          <a:r>
            <a:rPr lang="en-US" altLang="zh-TW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32-3</a:t>
          </a: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條）</a:t>
          </a:r>
        </a:p>
      </dsp:txBody>
      <dsp:txXfrm>
        <a:off x="547189" y="2941722"/>
        <a:ext cx="1408092" cy="682803"/>
      </dsp:txXfrm>
    </dsp:sp>
    <dsp:sp modelId="{1E394586-9C6C-4ABC-BCCC-CF1BE91873C1}">
      <dsp:nvSpPr>
        <dsp:cNvPr id="0" name=""/>
        <dsp:cNvSpPr/>
      </dsp:nvSpPr>
      <dsp:spPr>
        <a:xfrm rot="19457599">
          <a:off x="1909362" y="3058541"/>
          <a:ext cx="71455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14556" y="16062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sp:txBody>
      <dsp:txXfrm>
        <a:off x="2248776" y="3056739"/>
        <a:ext cx="35727" cy="35727"/>
      </dsp:txXfrm>
    </dsp:sp>
    <dsp:sp modelId="{D49EC9DC-AF8D-4A37-ACD3-AEFBBDF92B42}">
      <dsp:nvSpPr>
        <dsp:cNvPr id="0" name=""/>
        <dsp:cNvSpPr/>
      </dsp:nvSpPr>
      <dsp:spPr>
        <a:xfrm>
          <a:off x="2556756" y="2503437"/>
          <a:ext cx="1450578" cy="72528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被申訴人為同事等</a:t>
          </a:r>
        </a:p>
      </dsp:txBody>
      <dsp:txXfrm>
        <a:off x="2577999" y="2524680"/>
        <a:ext cx="1408092" cy="682803"/>
      </dsp:txXfrm>
    </dsp:sp>
    <dsp:sp modelId="{710DC97D-B7BD-4B21-A3C1-A5A273354950}">
      <dsp:nvSpPr>
        <dsp:cNvPr id="0" name=""/>
        <dsp:cNvSpPr/>
      </dsp:nvSpPr>
      <dsp:spPr>
        <a:xfrm>
          <a:off x="4007334" y="2850020"/>
          <a:ext cx="58023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80231" y="16062"/>
              </a:lnTo>
            </a:path>
          </a:pathLst>
        </a:custGeom>
        <a:noFill/>
        <a:ln w="12700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sp:txBody>
      <dsp:txXfrm>
        <a:off x="4282944" y="2851576"/>
        <a:ext cx="29011" cy="29011"/>
      </dsp:txXfrm>
    </dsp:sp>
    <dsp:sp modelId="{BEE66DDA-0D1D-4661-8253-EB0AEE027331}">
      <dsp:nvSpPr>
        <dsp:cNvPr id="0" name=""/>
        <dsp:cNvSpPr/>
      </dsp:nvSpPr>
      <dsp:spPr>
        <a:xfrm>
          <a:off x="4587565" y="2506081"/>
          <a:ext cx="1511995" cy="72000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向人事單位及機關首長提出申訴</a:t>
          </a:r>
        </a:p>
      </dsp:txBody>
      <dsp:txXfrm>
        <a:off x="4608653" y="2527169"/>
        <a:ext cx="1469819" cy="677825"/>
      </dsp:txXfrm>
    </dsp:sp>
    <dsp:sp modelId="{BE3BB466-184F-47E4-9483-CD0EC9F51574}">
      <dsp:nvSpPr>
        <dsp:cNvPr id="0" name=""/>
        <dsp:cNvSpPr/>
      </dsp:nvSpPr>
      <dsp:spPr>
        <a:xfrm rot="2142401">
          <a:off x="1909362" y="3475582"/>
          <a:ext cx="71455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14556" y="16062"/>
              </a:lnTo>
            </a:path>
          </a:pathLst>
        </a:custGeom>
        <a:noFill/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sp:txBody>
      <dsp:txXfrm>
        <a:off x="2248776" y="3473780"/>
        <a:ext cx="35727" cy="35727"/>
      </dsp:txXfrm>
    </dsp:sp>
    <dsp:sp modelId="{06C8A465-3B80-4F6F-B067-4F5E43916D24}">
      <dsp:nvSpPr>
        <dsp:cNvPr id="0" name=""/>
        <dsp:cNvSpPr/>
      </dsp:nvSpPr>
      <dsp:spPr>
        <a:xfrm>
          <a:off x="2556756" y="3337520"/>
          <a:ext cx="1450578" cy="72528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被申訴人為最高負責人</a:t>
          </a:r>
        </a:p>
      </dsp:txBody>
      <dsp:txXfrm>
        <a:off x="2577999" y="3358763"/>
        <a:ext cx="1408092" cy="682803"/>
      </dsp:txXfrm>
    </dsp:sp>
    <dsp:sp modelId="{043E241C-1F43-427D-8405-52EF1E375A83}">
      <dsp:nvSpPr>
        <dsp:cNvPr id="0" name=""/>
        <dsp:cNvSpPr/>
      </dsp:nvSpPr>
      <dsp:spPr>
        <a:xfrm>
          <a:off x="4007334" y="3684102"/>
          <a:ext cx="58023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80231" y="16062"/>
              </a:lnTo>
            </a:path>
          </a:pathLst>
        </a:custGeom>
        <a:noFill/>
        <a:ln w="12700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endParaRPr>
        </a:p>
      </dsp:txBody>
      <dsp:txXfrm>
        <a:off x="4282944" y="3685659"/>
        <a:ext cx="29011" cy="29011"/>
      </dsp:txXfrm>
    </dsp:sp>
    <dsp:sp modelId="{583BC935-5E9D-4F02-B17D-C5270B225618}">
      <dsp:nvSpPr>
        <dsp:cNvPr id="0" name=""/>
        <dsp:cNvSpPr/>
      </dsp:nvSpPr>
      <dsp:spPr>
        <a:xfrm>
          <a:off x="4587565" y="3337520"/>
          <a:ext cx="1511995" cy="72528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000" kern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rPr>
            <a:t>向上級機關、所屬主管機關、監督機關提出申訴</a:t>
          </a:r>
        </a:p>
      </dsp:txBody>
      <dsp:txXfrm>
        <a:off x="4608808" y="3358763"/>
        <a:ext cx="1469509" cy="682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667763" y="473202"/>
            <a:ext cx="3926681" cy="3921919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823791"/>
            <a:ext cx="7738814" cy="3296241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4484398"/>
            <a:ext cx="6034030" cy="55670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4781759"/>
            <a:ext cx="1747292" cy="261347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4781759"/>
            <a:ext cx="3086100" cy="259347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4781759"/>
            <a:ext cx="1747292" cy="259347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1651815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3650991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9741" y="286790"/>
            <a:ext cx="1119099" cy="4200303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5" y="286789"/>
            <a:ext cx="6294439" cy="4200304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3529087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8"/>
          <p:cNvSpPr txBox="1">
            <a:spLocks noGrp="1"/>
          </p:cNvSpPr>
          <p:nvPr>
            <p:ph type="title"/>
          </p:nvPr>
        </p:nvSpPr>
        <p:spPr>
          <a:xfrm>
            <a:off x="720000" y="872525"/>
            <a:ext cx="4328100" cy="281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tamaran"/>
              <a:buNone/>
              <a:defRPr sz="2600" b="1"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1" name="Google Shape;141;p18"/>
          <p:cNvSpPr txBox="1">
            <a:spLocks noGrp="1"/>
          </p:cNvSpPr>
          <p:nvPr>
            <p:ph type="title" idx="2"/>
          </p:nvPr>
        </p:nvSpPr>
        <p:spPr>
          <a:xfrm>
            <a:off x="720000" y="3686225"/>
            <a:ext cx="4328100" cy="7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700"/>
              <a:buFont typeface="Caveat"/>
              <a:buNone/>
              <a:defRPr sz="2700" b="1">
                <a:latin typeface="Caveat"/>
                <a:ea typeface="Caveat"/>
                <a:cs typeface="Caveat"/>
                <a:sym typeface="Cavea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4800"/>
              <a:buFont typeface="Caveat"/>
              <a:buNone/>
              <a:defRPr sz="4800" b="1">
                <a:latin typeface="Caveat"/>
                <a:ea typeface="Caveat"/>
                <a:cs typeface="Caveat"/>
                <a:sym typeface="Caveat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4800"/>
              <a:buFont typeface="Caveat"/>
              <a:buNone/>
              <a:defRPr sz="4800" b="1">
                <a:latin typeface="Caveat"/>
                <a:ea typeface="Caveat"/>
                <a:cs typeface="Caveat"/>
                <a:sym typeface="Caveat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4800"/>
              <a:buFont typeface="Caveat"/>
              <a:buNone/>
              <a:defRPr sz="4800" b="1">
                <a:latin typeface="Caveat"/>
                <a:ea typeface="Caveat"/>
                <a:cs typeface="Caveat"/>
                <a:sym typeface="Caveat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4800"/>
              <a:buFont typeface="Caveat"/>
              <a:buNone/>
              <a:defRPr sz="4800" b="1">
                <a:latin typeface="Caveat"/>
                <a:ea typeface="Caveat"/>
                <a:cs typeface="Caveat"/>
                <a:sym typeface="Caveat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4800"/>
              <a:buFont typeface="Caveat"/>
              <a:buNone/>
              <a:defRPr sz="4800" b="1">
                <a:latin typeface="Caveat"/>
                <a:ea typeface="Caveat"/>
                <a:cs typeface="Caveat"/>
                <a:sym typeface="Caveat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4800"/>
              <a:buFont typeface="Caveat"/>
              <a:buNone/>
              <a:defRPr sz="4800" b="1">
                <a:latin typeface="Caveat"/>
                <a:ea typeface="Caveat"/>
                <a:cs typeface="Caveat"/>
                <a:sym typeface="Caveat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4800"/>
              <a:buFont typeface="Caveat"/>
              <a:buNone/>
              <a:defRPr sz="4800" b="1">
                <a:latin typeface="Caveat"/>
                <a:ea typeface="Caveat"/>
                <a:cs typeface="Caveat"/>
                <a:sym typeface="Caveat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4800"/>
              <a:buFont typeface="Caveat"/>
              <a:buNone/>
              <a:defRPr sz="4800" b="1">
                <a:latin typeface="Caveat"/>
                <a:ea typeface="Caveat"/>
                <a:cs typeface="Caveat"/>
                <a:sym typeface="Cavea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621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0345655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805417"/>
            <a:ext cx="6140303" cy="3048470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3869836"/>
            <a:ext cx="5263116" cy="71335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4781759"/>
            <a:ext cx="1120460" cy="261347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4781759"/>
            <a:ext cx="3086100" cy="259347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4781759"/>
            <a:ext cx="1115675" cy="259347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51435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111074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1714500"/>
            <a:ext cx="3600450" cy="271462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7" y="1714500"/>
            <a:ext cx="3600450" cy="271462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92019182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546" y="285750"/>
            <a:ext cx="7629525" cy="1120138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9" y="1649725"/>
            <a:ext cx="3600450" cy="474397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425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2975" y="2181826"/>
            <a:ext cx="3600450" cy="2247299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1649725"/>
            <a:ext cx="3600450" cy="474397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425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181826"/>
            <a:ext cx="3600450" cy="2247299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77359802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3946374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3949935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51435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342900"/>
            <a:ext cx="2319086" cy="897503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425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690283"/>
            <a:ext cx="4618814" cy="373884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306002"/>
            <a:ext cx="2319086" cy="3123123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900"/>
              </a:spcBef>
              <a:buNone/>
              <a:defRPr sz="12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4781759"/>
            <a:ext cx="925016" cy="261347"/>
          </a:xfrm>
        </p:spPr>
        <p:txBody>
          <a:bodyPr/>
          <a:lstStyle/>
          <a:p>
            <a:fld id="{9334D819-9F07-4261-B09B-9E467E5D9002}" type="datetimeFigureOut">
              <a:rPr lang="en-US" dirty="0"/>
              <a:t>12/16/2024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4781759"/>
            <a:ext cx="2611634" cy="25934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4781759"/>
            <a:ext cx="924342" cy="259347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1259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98553176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51434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51435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1259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342900"/>
            <a:ext cx="2319088" cy="897503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425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306002"/>
            <a:ext cx="2319088" cy="3123123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900"/>
              </a:spcBef>
              <a:buNone/>
              <a:defRPr sz="12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4781759"/>
            <a:ext cx="924342" cy="261347"/>
          </a:xfrm>
        </p:spPr>
        <p:txBody>
          <a:bodyPr/>
          <a:lstStyle/>
          <a:p>
            <a:fld id="{9334D819-9F07-4261-B09B-9E467E5D9002}" type="datetimeFigureOut">
              <a:rPr lang="en-US" dirty="0"/>
              <a:t>12/16/2024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4781759"/>
            <a:ext cx="2611634" cy="25934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5676" y="4781759"/>
            <a:ext cx="925830" cy="259347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3475867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286789"/>
            <a:ext cx="7633742" cy="11190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1714501"/>
            <a:ext cx="7633742" cy="2695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4781759"/>
            <a:ext cx="1747292" cy="2613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81759"/>
            <a:ext cx="3086100" cy="2593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4781759"/>
            <a:ext cx="2114549" cy="2593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664369" cy="51435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8931402" y="0"/>
            <a:ext cx="21259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197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825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Arial" panose="020B0604020202020204" pitchFamily="34" charset="0"/>
        <a:buChar char="•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Gill Sans MT" panose="020B0502020104020203" pitchFamily="34" charset="0"/>
        <a:buChar char="–"/>
        <a:defRPr sz="13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Gill Sans MT" panose="020B0502020104020203" pitchFamily="34" charset="0"/>
        <a:buChar char="–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Arial" panose="020B0604020202020204" pitchFamily="34" charset="0"/>
        <a:buChar char="•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Gill Sans MT" panose="020B0502020104020203" pitchFamily="34" charset="0"/>
        <a:buChar char="–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Arial" panose="020B0604020202020204" pitchFamily="34" charset="0"/>
        <a:buChar char="•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Gill Sans MT" panose="020B0502020104020203" pitchFamily="34" charset="0"/>
        <a:buChar char="–"/>
        <a:defRPr sz="105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10000"/>
        </a:lnSpc>
        <a:spcBef>
          <a:spcPts val="525"/>
        </a:spcBef>
        <a:buClr>
          <a:schemeClr val="tx2"/>
        </a:buClr>
        <a:buFont typeface="Arial" panose="020B0604020202020204" pitchFamily="34" charset="0"/>
        <a:buChar char="•"/>
        <a:defRPr sz="105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637076" y="3239115"/>
            <a:ext cx="1776404" cy="731192"/>
          </a:xfrm>
        </p:spPr>
        <p:txBody>
          <a:bodyPr/>
          <a:lstStyle/>
          <a:p>
            <a:r>
              <a:rPr lang="zh-TW" altLang="en-US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新北市汐止區公所</a:t>
            </a:r>
          </a:p>
        </p:txBody>
      </p:sp>
      <p:sp>
        <p:nvSpPr>
          <p:cNvPr id="3" name="標題 2"/>
          <p:cNvSpPr>
            <a:spLocks noGrp="1"/>
          </p:cNvSpPr>
          <p:nvPr>
            <p:ph type="title" idx="2"/>
          </p:nvPr>
        </p:nvSpPr>
        <p:spPr>
          <a:xfrm>
            <a:off x="3105555" y="1862320"/>
            <a:ext cx="3106413" cy="742800"/>
          </a:xfrm>
        </p:spPr>
        <p:txBody>
          <a:bodyPr/>
          <a:lstStyle/>
          <a:p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認識職場性騷擾</a:t>
            </a:r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2651759" y="970286"/>
            <a:ext cx="3840480" cy="731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tamaran"/>
              <a:buNone/>
              <a:defRPr sz="2600" b="1" i="0" u="none" strike="noStrike" cap="none"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TW" altLang="en-US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性別平等工作法</a:t>
            </a:r>
          </a:p>
        </p:txBody>
      </p:sp>
    </p:spTree>
    <p:extLst>
      <p:ext uri="{BB962C8B-B14F-4D97-AF65-F5344CB8AC3E}">
        <p14:creationId xmlns:p14="http://schemas.microsoft.com/office/powerpoint/2010/main" val="3173433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538C3E1-911E-4C97-989B-2E40BD413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201" y="95980"/>
            <a:ext cx="5767569" cy="1005305"/>
          </a:xfrm>
        </p:spPr>
        <p:txBody>
          <a:bodyPr/>
          <a:lstStyle/>
          <a:p>
            <a:r>
              <a:rPr lang="zh-TW" altLang="en-US" sz="2800" dirty="0">
                <a:solidFill>
                  <a:schemeClr val="accent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性別平等工作法</a:t>
            </a:r>
            <a:r>
              <a:rPr lang="en-US" altLang="zh-TW" sz="2800" dirty="0">
                <a:solidFill>
                  <a:schemeClr val="accent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112</a:t>
            </a:r>
            <a:r>
              <a:rPr lang="zh-TW" altLang="en-US" sz="2800" dirty="0">
                <a:solidFill>
                  <a:schemeClr val="accent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年修法緣由</a:t>
            </a: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A7CBFDA4-2D87-4245-9647-4803D3C50A3D}"/>
              </a:ext>
            </a:extLst>
          </p:cNvPr>
          <p:cNvSpPr txBox="1">
            <a:spLocks/>
          </p:cNvSpPr>
          <p:nvPr/>
        </p:nvSpPr>
        <p:spPr>
          <a:xfrm>
            <a:off x="389804" y="1414984"/>
            <a:ext cx="7910529" cy="2109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tamaran"/>
              <a:buNone/>
              <a:defRPr sz="2600" b="1" i="0" u="none" strike="noStrike" cap="none"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為因應社會上頻繁發生之性騷擾事件，回應我國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Me Too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運動之倡議，行政院遂於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112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月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13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日通過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｢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性平三法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｣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之修正案，並於同月底經立法院三讀通過，其中，性別平等工作法（原稱性別工作平等法）亦包括在內。</a:t>
            </a:r>
            <a:endParaRPr lang="en-US" altLang="zh-TW" sz="1600" b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zh-TW" sz="1600" b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本次修法之主要目的係為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｢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強化職場性騷擾防治機制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｣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，並明確劃定職場性騷擾之定義、申訴管道、相關保護機制及與其他性平法律之適用關係等，藉此完善該法之法制事項。</a:t>
            </a:r>
            <a:endParaRPr lang="en-US" altLang="zh-TW" sz="16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6B6065B-E8A7-452C-A1AA-9A04721E8072}"/>
              </a:ext>
            </a:extLst>
          </p:cNvPr>
          <p:cNvSpPr/>
          <p:nvPr/>
        </p:nvSpPr>
        <p:spPr>
          <a:xfrm>
            <a:off x="730201" y="4832076"/>
            <a:ext cx="650478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資料來源：勞動部勞動條件及就業平等司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(2024)</a:t>
            </a:r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，性別平等工作法及相關子法規定解析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職場性騷擾防治，網址：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https://www.mol.gov.tw/</a:t>
            </a:r>
            <a:endParaRPr lang="zh-TW" altLang="en-US" sz="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830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792783" y="219377"/>
            <a:ext cx="4726542" cy="752622"/>
          </a:xfrm>
        </p:spPr>
        <p:txBody>
          <a:bodyPr/>
          <a:lstStyle/>
          <a:p>
            <a:r>
              <a:rPr lang="zh-TW" altLang="en-US" sz="2800" dirty="0">
                <a:solidFill>
                  <a:schemeClr val="accent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性別平等工作法適用對象</a:t>
            </a:r>
          </a:p>
        </p:txBody>
      </p:sp>
      <p:sp>
        <p:nvSpPr>
          <p:cNvPr id="7" name="標題 1">
            <a:extLst>
              <a:ext uri="{FF2B5EF4-FFF2-40B4-BE49-F238E27FC236}">
                <a16:creationId xmlns:a16="http://schemas.microsoft.com/office/drawing/2014/main" id="{16A449D0-5222-45CE-8287-D5F99B628220}"/>
              </a:ext>
            </a:extLst>
          </p:cNvPr>
          <p:cNvSpPr txBox="1">
            <a:spLocks/>
          </p:cNvSpPr>
          <p:nvPr/>
        </p:nvSpPr>
        <p:spPr>
          <a:xfrm>
            <a:off x="792783" y="1132156"/>
            <a:ext cx="4726542" cy="2385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tamaran"/>
              <a:buNone/>
              <a:defRPr sz="2600" b="1" i="0" u="none" strike="noStrike" cap="none"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所有受僱者。</a:t>
            </a: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公務人員、教育人員及軍職人員除關於申訴及救濟程序之規定外，皆有適用。</a:t>
            </a: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依據勞動基準法招收之技術生及準用技術生規定者。</a:t>
            </a: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於實習期間之實習生。</a:t>
            </a: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DC60E45-267F-4AA6-911E-CBFD095854DB}"/>
              </a:ext>
            </a:extLst>
          </p:cNvPr>
          <p:cNvSpPr/>
          <p:nvPr/>
        </p:nvSpPr>
        <p:spPr>
          <a:xfrm>
            <a:off x="792783" y="4816401"/>
            <a:ext cx="650478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資料來源：勞動部勞動條件及就業平等司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(2024)</a:t>
            </a:r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，性別平等工作法及相關子法規定解析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職場性騷擾防治，網址：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https://www.mol.gov.tw/</a:t>
            </a:r>
            <a:endParaRPr lang="zh-TW" altLang="en-US" sz="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A2CCB7C0-0EFD-4D82-B363-ED4A4C85E9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722" t="7138" r="33943" b="11238"/>
          <a:stretch/>
        </p:blipFill>
        <p:spPr>
          <a:xfrm>
            <a:off x="5833472" y="84940"/>
            <a:ext cx="2956784" cy="4198231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55FD5FEB-6290-49C3-907B-D4A018C9EDBF}"/>
              </a:ext>
            </a:extLst>
          </p:cNvPr>
          <p:cNvSpPr/>
          <p:nvPr/>
        </p:nvSpPr>
        <p:spPr>
          <a:xfrm>
            <a:off x="5752931" y="4310365"/>
            <a:ext cx="3117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800" dirty="0">
                <a:latin typeface="標楷體" panose="03000509000000000000" pitchFamily="65" charset="-120"/>
                <a:ea typeface="標楷體" panose="03000509000000000000" pitchFamily="65" charset="-120"/>
              </a:rPr>
              <a:t>圖片來源：衛生福利部保戶服務司</a:t>
            </a:r>
            <a:r>
              <a:rPr lang="en-US" altLang="zh-TW" sz="800" dirty="0">
                <a:latin typeface="標楷體" panose="03000509000000000000" pitchFamily="65" charset="-120"/>
                <a:ea typeface="標楷體" panose="03000509000000000000" pitchFamily="65" charset="-120"/>
              </a:rPr>
              <a:t>(2024)</a:t>
            </a:r>
            <a:r>
              <a:rPr lang="zh-TW" altLang="en-US" sz="800" dirty="0">
                <a:latin typeface="標楷體" panose="03000509000000000000" pitchFamily="65" charset="-120"/>
                <a:ea typeface="標楷體" panose="03000509000000000000" pitchFamily="65" charset="-120"/>
              </a:rPr>
              <a:t>，禁止性騷擾及性侵害公開揭示，網址：</a:t>
            </a:r>
            <a:r>
              <a:rPr lang="en-US" altLang="zh-TW" sz="800" dirty="0">
                <a:latin typeface="標楷體" panose="03000509000000000000" pitchFamily="65" charset="-120"/>
                <a:ea typeface="標楷體" panose="03000509000000000000" pitchFamily="65" charset="-120"/>
              </a:rPr>
              <a:t>https://dep.mohw.gov.tw/DOPS/cp-1215-56226-105.html</a:t>
            </a:r>
            <a:endParaRPr lang="zh-TW" altLang="en-US" sz="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80331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776918" y="71648"/>
            <a:ext cx="4726542" cy="455636"/>
          </a:xfrm>
        </p:spPr>
        <p:txBody>
          <a:bodyPr/>
          <a:lstStyle/>
          <a:p>
            <a:r>
              <a:rPr lang="zh-TW" altLang="en-US" sz="2800" dirty="0">
                <a:solidFill>
                  <a:schemeClr val="accent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職場性騷擾之類型</a:t>
            </a:r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6274394" y="4862146"/>
            <a:ext cx="2961046" cy="281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veat"/>
              <a:buNone/>
              <a:defRPr sz="27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9pPr>
          </a:lstStyle>
          <a:p>
            <a:r>
              <a:rPr lang="zh-TW" altLang="en-US" sz="800" b="0" dirty="0">
                <a:solidFill>
                  <a:schemeClr val="bg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資料來源：</a:t>
            </a:r>
            <a:r>
              <a:rPr lang="en-US" altLang="zh-TW" sz="800" b="0" dirty="0">
                <a:solidFill>
                  <a:schemeClr val="bg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https://www.awakening.org.tw/faq/category/58</a:t>
            </a:r>
            <a:endParaRPr lang="zh-TW" altLang="en-US" sz="800" dirty="0">
              <a:solidFill>
                <a:schemeClr val="bg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標題 1">
            <a:extLst>
              <a:ext uri="{FF2B5EF4-FFF2-40B4-BE49-F238E27FC236}">
                <a16:creationId xmlns:a16="http://schemas.microsoft.com/office/drawing/2014/main" id="{977132EB-799A-436C-A25F-73D6F378199B}"/>
              </a:ext>
            </a:extLst>
          </p:cNvPr>
          <p:cNvSpPr txBox="1">
            <a:spLocks/>
          </p:cNvSpPr>
          <p:nvPr/>
        </p:nvSpPr>
        <p:spPr>
          <a:xfrm>
            <a:off x="690151" y="921074"/>
            <a:ext cx="8106777" cy="4222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tamaran"/>
              <a:buNone/>
              <a:defRPr sz="2600" b="1" i="0" u="none" strike="noStrike" cap="none"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敵意工作環境性遭擾（性別平等工作法第</a:t>
            </a:r>
            <a:r>
              <a:rPr lang="en-US" altLang="zh-TW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12</a:t>
            </a: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條第</a:t>
            </a:r>
            <a:r>
              <a:rPr lang="en-US" altLang="zh-TW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項第</a:t>
            </a:r>
            <a:r>
              <a:rPr lang="en-US" altLang="zh-TW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款）</a:t>
            </a:r>
            <a:br>
              <a:rPr lang="zh-TW" altLang="en-US" sz="1600" b="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16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受僱者等在執行職務時，感受到任何人以性要求、具有性意味、性別歧視之言論或行為，形塑不友善之工作環境，並造成人格尊嚴、自由或工作表現受到影響時，即是一種具敵意性的性騷擾。</a:t>
            </a: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交換式性騷擾（性別平等工作法第</a:t>
            </a:r>
            <a:r>
              <a:rPr lang="en-US" altLang="zh-TW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12</a:t>
            </a: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條第</a:t>
            </a:r>
            <a:r>
              <a:rPr lang="en-US" altLang="zh-TW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項第</a:t>
            </a:r>
            <a:r>
              <a:rPr lang="en-US" altLang="zh-TW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款）</a:t>
            </a:r>
            <a:endParaRPr lang="en-US" altLang="zh-TW" sz="1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8000" algn="just"/>
            <a:r>
              <a:rPr lang="zh-TW" altLang="en-US" sz="16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雇主對受僱者、求職者等為明示或暗示之性要求、具有性意味或性 別歧視之言詞或行為，藉此作為各項契約成立或考績、陞遷等獎懲措施之交換基礎。</a:t>
            </a: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權勢性騷擾（性別平等工作法第</a:t>
            </a:r>
            <a:r>
              <a:rPr lang="en-US" altLang="zh-TW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12</a:t>
            </a: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條第</a:t>
            </a:r>
            <a:r>
              <a:rPr lang="en-US" altLang="zh-TW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項）</a:t>
            </a: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8000" algn="just"/>
            <a:r>
              <a:rPr lang="zh-TW" altLang="en-US" sz="16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雇主或上位者藉由其指揮監督關係形成之權勢或機會所為之性騷擾。</a:t>
            </a:r>
            <a:endParaRPr lang="en-US" altLang="zh-TW" sz="1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8000" algn="just"/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持續性性騷擾（性別平等工作法第</a:t>
            </a:r>
            <a:r>
              <a:rPr lang="en-US" altLang="zh-TW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12</a:t>
            </a: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條第</a:t>
            </a:r>
            <a:r>
              <a:rPr lang="en-US" altLang="zh-TW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項）</a:t>
            </a:r>
            <a:endParaRPr lang="en-US" altLang="zh-TW" sz="1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8000" algn="just"/>
            <a:r>
              <a:rPr lang="zh-TW" altLang="en-US" sz="16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受僱者等於非工作時間遭受所屬事業單位、不同但具業務往來關係之同一人或最高負責人、雇用人為持續性之性騷擾。</a:t>
            </a: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just"/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以上任一種皆屬於職場上之性騷擾態樣，應立即反映應處！</a:t>
            </a: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just"/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0A5E2E8-26CA-4404-939E-D5F9C7DF2C16}"/>
              </a:ext>
            </a:extLst>
          </p:cNvPr>
          <p:cNvSpPr/>
          <p:nvPr/>
        </p:nvSpPr>
        <p:spPr>
          <a:xfrm>
            <a:off x="690151" y="4830570"/>
            <a:ext cx="650478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資料來源：勞動部勞動條件及就業平等司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(2024)</a:t>
            </a:r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，性別平等工作法及相關子法規定解析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職場性騷擾防治，網址：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https://www.mol.gov.tw/</a:t>
            </a:r>
            <a:endParaRPr lang="zh-TW" altLang="en-US" sz="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915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35804" y="108249"/>
            <a:ext cx="6102831" cy="537282"/>
          </a:xfrm>
        </p:spPr>
        <p:txBody>
          <a:bodyPr/>
          <a:lstStyle/>
          <a:p>
            <a:r>
              <a:rPr lang="zh-TW" altLang="en-US" sz="2800" dirty="0">
                <a:solidFill>
                  <a:schemeClr val="accent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職場性騷擾可能發生之地點、時間</a:t>
            </a:r>
            <a:endParaRPr lang="zh-TW" altLang="en-US" sz="1600" dirty="0">
              <a:solidFill>
                <a:schemeClr val="accent3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35804" y="4192785"/>
            <a:ext cx="71299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600" dirty="0">
                <a:solidFill>
                  <a:schemeClr val="accent5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法條來源：性別平等工作法第</a:t>
            </a:r>
            <a:r>
              <a:rPr lang="en-US" altLang="zh-TW" sz="1600" dirty="0">
                <a:solidFill>
                  <a:schemeClr val="accent5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12</a:t>
            </a:r>
            <a:r>
              <a:rPr lang="zh-TW" altLang="en-US" sz="1600" dirty="0">
                <a:solidFill>
                  <a:schemeClr val="accent5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條第</a:t>
            </a:r>
            <a:r>
              <a:rPr lang="en-US" altLang="zh-TW" sz="1600" dirty="0">
                <a:solidFill>
                  <a:schemeClr val="accent5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zh-TW" altLang="en-US" sz="1600" dirty="0">
                <a:solidFill>
                  <a:schemeClr val="accent5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項</a:t>
            </a:r>
          </a:p>
        </p:txBody>
      </p:sp>
      <p:sp>
        <p:nvSpPr>
          <p:cNvPr id="5" name="矩形 4"/>
          <p:cNvSpPr/>
          <p:nvPr/>
        </p:nvSpPr>
        <p:spPr>
          <a:xfrm>
            <a:off x="1035804" y="4821264"/>
            <a:ext cx="51139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資料來源：勞動部就業平等網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(2024)</a:t>
            </a:r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，職場性騷擾申訴處理指導手冊，網址：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https://eeweb.mol.gov.tw/front/700</a:t>
            </a:r>
            <a:endParaRPr lang="zh-TW" altLang="en-US" sz="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" name="標題 1">
            <a:extLst>
              <a:ext uri="{FF2B5EF4-FFF2-40B4-BE49-F238E27FC236}">
                <a16:creationId xmlns:a16="http://schemas.microsoft.com/office/drawing/2014/main" id="{FE1775A8-2593-4C0E-9B6D-D9A9DAB1B494}"/>
              </a:ext>
            </a:extLst>
          </p:cNvPr>
          <p:cNvSpPr txBox="1">
            <a:spLocks/>
          </p:cNvSpPr>
          <p:nvPr/>
        </p:nvSpPr>
        <p:spPr>
          <a:xfrm>
            <a:off x="1035804" y="1110633"/>
            <a:ext cx="7072391" cy="2963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tamaran"/>
              <a:buNone/>
              <a:defRPr sz="2600" b="1" i="0" u="none" strike="noStrike" cap="none"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職場性騷擾可能發生之地點</a:t>
            </a:r>
            <a:endParaRPr lang="en-US" altLang="zh-TW" sz="1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800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公司辦公室、工廠作業區等工作場所。</a:t>
            </a:r>
            <a:endParaRPr lang="en-US" altLang="zh-TW" sz="1600" b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800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受僱者執行職務時所在之處所（如為百貨公司等公眾得出入之場所，且為不特定人為之，則直接適用性騷擾防治法規定）。</a:t>
            </a:r>
            <a:endParaRPr lang="en-US" altLang="zh-TW" sz="1600" b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250" algn="just"/>
            <a:endParaRPr lang="en-US" altLang="zh-TW" sz="1600" b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職場性騷擾可能發生之時間及對象</a:t>
            </a:r>
            <a:endParaRPr lang="en-US" altLang="zh-TW" sz="1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工作時間及非工作時間遭受所屬事業單位同一人性騷擾。</a:t>
            </a: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工作時間與非工作時間均遭受不同事業單位，具有共同作業或業務往來關係的同一人性騷擾。</a:t>
            </a: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非工作時間遭最高負責人、雇用人性騷擾。</a:t>
            </a: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被害人及行為人雖分屬不同單位，但彼此間具有業務往來關係者。</a:t>
            </a: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TW" sz="1600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74848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957473" y="-6674"/>
            <a:ext cx="4328100" cy="527419"/>
          </a:xfrm>
        </p:spPr>
        <p:txBody>
          <a:bodyPr/>
          <a:lstStyle/>
          <a:p>
            <a:r>
              <a:rPr lang="zh-TW" altLang="en-US" sz="2800" dirty="0">
                <a:solidFill>
                  <a:schemeClr val="accent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職場性騷擾常見態樣</a:t>
            </a:r>
          </a:p>
        </p:txBody>
      </p:sp>
      <p:sp>
        <p:nvSpPr>
          <p:cNvPr id="4" name="標題 2"/>
          <p:cNvSpPr txBox="1">
            <a:spLocks/>
          </p:cNvSpPr>
          <p:nvPr/>
        </p:nvSpPr>
        <p:spPr>
          <a:xfrm>
            <a:off x="957473" y="407279"/>
            <a:ext cx="6324355" cy="4591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veat"/>
              <a:buNone/>
              <a:defRPr sz="27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性別歧視的言行</a:t>
            </a:r>
            <a:endParaRPr lang="en-US" altLang="zh-TW" sz="1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評論受僱者之容貌、身材，並揶揄單身者嫁不出去。</a:t>
            </a:r>
            <a:endParaRPr lang="en-US" altLang="zh-TW" sz="1600" b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雇主要求具同志身分者，不得於職場暴露性傾向。</a:t>
            </a:r>
            <a:endParaRPr lang="en-US" altLang="zh-TW" sz="1600" b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任意評論女性受僱者於婚生後對公司、機構或機關之貢獻下降。</a:t>
            </a:r>
            <a:endParaRPr lang="en-US" altLang="zh-TW" sz="1600" b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口語或文字</a:t>
            </a:r>
            <a:endParaRPr lang="en-US" altLang="zh-TW" sz="1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於拜訪客戶過程，行為人順道進汽車旅館，並向受僱者表示可躺於床上休息。</a:t>
            </a:r>
            <a:endParaRPr lang="en-US" altLang="zh-TW" sz="1600" b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行為人向受僱者講黃色笑話、帶有性意味之話語及評論其身材等。</a:t>
            </a:r>
            <a:endParaRPr lang="en-US" altLang="zh-TW" sz="1600" b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行為人於通訊軟體上傳送帶有性意味之圖片、影片。</a:t>
            </a:r>
            <a:endParaRPr lang="en-US" altLang="zh-TW" sz="1600" b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肢體行為</a:t>
            </a:r>
            <a:endParaRPr lang="en-US" altLang="zh-TW" sz="1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不當凝視</a:t>
            </a:r>
            <a:endParaRPr lang="en-US" altLang="zh-TW" sz="1600" b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觸摸</a:t>
            </a:r>
            <a:endParaRPr lang="en-US" altLang="zh-TW" sz="1600" b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擁抱</a:t>
            </a:r>
            <a:endParaRPr lang="en-US" altLang="zh-TW" sz="1600" b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親吻</a:t>
            </a:r>
            <a:endParaRPr lang="en-US" altLang="zh-TW" sz="1600" b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嗅聞</a:t>
            </a:r>
            <a:endParaRPr lang="en-US" altLang="zh-TW" sz="1600" b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展示具有性意味之影像</a:t>
            </a:r>
            <a:endParaRPr lang="en-US" altLang="zh-TW" sz="1600" b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跟蹤騷擾行為</a:t>
            </a:r>
            <a:endParaRPr lang="en-US" altLang="zh-TW" sz="1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於上班途中「製造相遇」、 「尾隨」。</a:t>
            </a:r>
            <a:endParaRPr lang="en-US" altLang="zh-TW" sz="1600" b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8BF977DC-EE10-4638-AEEB-CF014B5AA292}"/>
              </a:ext>
            </a:extLst>
          </p:cNvPr>
          <p:cNvSpPr/>
          <p:nvPr/>
        </p:nvSpPr>
        <p:spPr>
          <a:xfrm>
            <a:off x="957473" y="4891443"/>
            <a:ext cx="51139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資料來源：勞動部就業平等網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(2024)</a:t>
            </a:r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，職場性騷擾申訴處理指導手冊，網址：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https://eeweb.mol.gov.tw/front/700</a:t>
            </a:r>
            <a:endParaRPr lang="zh-TW" altLang="en-US" sz="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85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 idx="2"/>
          </p:nvPr>
        </p:nvSpPr>
        <p:spPr>
          <a:xfrm>
            <a:off x="699976" y="14877"/>
            <a:ext cx="4192397" cy="598292"/>
          </a:xfrm>
        </p:spPr>
        <p:txBody>
          <a:bodyPr/>
          <a:lstStyle/>
          <a:p>
            <a:r>
              <a:rPr lang="zh-TW" altLang="en-US" sz="2800" dirty="0">
                <a:solidFill>
                  <a:schemeClr val="accent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性騷擾案件申訴流程</a:t>
            </a:r>
            <a:endParaRPr lang="zh-TW" altLang="en-US" dirty="0">
              <a:solidFill>
                <a:schemeClr val="accent3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5F32A32-D3A7-49B8-BFCD-825FFB650BD1}"/>
              </a:ext>
            </a:extLst>
          </p:cNvPr>
          <p:cNvSpPr/>
          <p:nvPr/>
        </p:nvSpPr>
        <p:spPr>
          <a:xfrm>
            <a:off x="996719" y="4790069"/>
            <a:ext cx="32170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資料來源：全國法規資料庫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(2024)</a:t>
            </a:r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，性別平等工作法，網址：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https://law.moj.gov.tw/LawClass/LawAll.aspx?PCode=N0030014</a:t>
            </a:r>
            <a:endParaRPr lang="zh-TW" altLang="en-US" sz="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graphicFrame>
        <p:nvGraphicFramePr>
          <p:cNvPr id="15" name="資料庫圖表 14">
            <a:extLst>
              <a:ext uri="{FF2B5EF4-FFF2-40B4-BE49-F238E27FC236}">
                <a16:creationId xmlns:a16="http://schemas.microsoft.com/office/drawing/2014/main" id="{A8393D34-5EB4-41E1-BF55-E08261ED97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4153703"/>
              </p:ext>
            </p:extLst>
          </p:nvPr>
        </p:nvGraphicFramePr>
        <p:xfrm>
          <a:off x="901052" y="612288"/>
          <a:ext cx="66255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5783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729230" y="166862"/>
            <a:ext cx="4726542" cy="532274"/>
          </a:xfrm>
        </p:spPr>
        <p:txBody>
          <a:bodyPr/>
          <a:lstStyle/>
          <a:p>
            <a:r>
              <a:rPr lang="zh-TW" altLang="en-US" sz="2800" dirty="0">
                <a:solidFill>
                  <a:schemeClr val="accent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職場性騷擾之處罰</a:t>
            </a:r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6274394" y="4862146"/>
            <a:ext cx="2961046" cy="281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veat"/>
              <a:buNone/>
              <a:defRPr sz="27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9pPr>
          </a:lstStyle>
          <a:p>
            <a:r>
              <a:rPr lang="zh-TW" altLang="en-US" sz="800" b="0" dirty="0">
                <a:solidFill>
                  <a:schemeClr val="bg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資料來源：</a:t>
            </a:r>
            <a:r>
              <a:rPr lang="en-US" altLang="zh-TW" sz="800" b="0" dirty="0">
                <a:solidFill>
                  <a:schemeClr val="bg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https://www.awakening.org.tw/faq/category/58</a:t>
            </a:r>
            <a:endParaRPr lang="zh-TW" altLang="en-US" sz="800" dirty="0">
              <a:solidFill>
                <a:schemeClr val="bg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標題 1">
            <a:extLst>
              <a:ext uri="{FF2B5EF4-FFF2-40B4-BE49-F238E27FC236}">
                <a16:creationId xmlns:a16="http://schemas.microsoft.com/office/drawing/2014/main" id="{977132EB-799A-436C-A25F-73D6F378199B}"/>
              </a:ext>
            </a:extLst>
          </p:cNvPr>
          <p:cNvSpPr txBox="1">
            <a:spLocks/>
          </p:cNvSpPr>
          <p:nvPr/>
        </p:nvSpPr>
        <p:spPr>
          <a:xfrm>
            <a:off x="690151" y="1008683"/>
            <a:ext cx="8226918" cy="2435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tamaran"/>
              <a:buNone/>
              <a:defRPr sz="2600" b="1" i="0" u="none" strike="noStrike" cap="none"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適用性騷擾防治法之處罰規定（須負行政及刑事責任</a:t>
            </a:r>
            <a:r>
              <a: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/</a:t>
            </a:r>
            <a:r>
              <a:rPr lang="zh-TW" altLang="en-US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性騷擾防治法第</a:t>
            </a:r>
            <a:r>
              <a: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25</a:t>
            </a:r>
            <a:r>
              <a:rPr lang="zh-TW" altLang="en-US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</a:t>
            </a:r>
            <a:r>
              <a: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30</a:t>
            </a:r>
            <a:r>
              <a:rPr lang="zh-TW" altLang="en-US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條）</a:t>
            </a:r>
            <a:endParaRPr lang="en-US" altLang="zh-TW" sz="16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88000" algn="just"/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刑事責任包括有期徒刑、拘役、罰金。</a:t>
            </a:r>
            <a:endParaRPr lang="en-US" altLang="zh-TW" sz="1600" b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88000" algn="just"/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行政責任主要為罰鍰，並得按次處罰。</a:t>
            </a:r>
            <a:endParaRPr lang="en-US" altLang="zh-TW" sz="1600" b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endParaRPr lang="en-US" altLang="zh-TW" sz="1600" b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zh-TW" altLang="en-US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負損害賠償責任（性別平等工作法第</a:t>
            </a:r>
            <a:r>
              <a: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zh-TW" altLang="en-US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r>
              <a: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zh-TW" altLang="en-US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r>
              <a: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zh-TW" altLang="en-US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項）</a:t>
            </a:r>
            <a:endParaRPr lang="en-US" altLang="zh-TW" sz="16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85750" indent="-285750" algn="just">
              <a:buSzPct val="100000"/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一旦機構或組織發生性騷擾事件，且當事人受有財產或非財產損害時，應由雇主或行為人負連帶損害賠償之責任。</a:t>
            </a:r>
            <a:endParaRPr lang="en-US" altLang="zh-TW" sz="1600" b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85750" indent="-285750" algn="just">
              <a:buSzPct val="100000"/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權勢性騷擾：負擔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倍之懲罰性賠償金。</a:t>
            </a:r>
            <a:endParaRPr lang="en-US" altLang="zh-TW" sz="1600" b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85750" indent="-285750" algn="just">
              <a:buSzPct val="100000"/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最高負責人或雇用人：負擔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倍之懲罰性賠償金。</a:t>
            </a:r>
            <a:endParaRPr lang="en-US" altLang="zh-TW" sz="16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endParaRPr lang="en-US" altLang="zh-TW" sz="1600" b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CE06331-381F-425F-83DD-F576C85E3A94}"/>
              </a:ext>
            </a:extLst>
          </p:cNvPr>
          <p:cNvSpPr/>
          <p:nvPr/>
        </p:nvSpPr>
        <p:spPr>
          <a:xfrm>
            <a:off x="690151" y="4830570"/>
            <a:ext cx="650478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資料來源：勞動部勞動條件及就業平等司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(2024)</a:t>
            </a:r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，性別平等工作法及相關子法規定解析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zh-TW" altLang="en-US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職場性騷擾防治，網址：</a:t>
            </a:r>
            <a:r>
              <a:rPr lang="en-US" altLang="zh-TW" sz="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https://www.mol.gov.tw/</a:t>
            </a:r>
            <a:endParaRPr lang="zh-TW" altLang="en-US" sz="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113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2"/>
          <p:cNvSpPr txBox="1">
            <a:spLocks/>
          </p:cNvSpPr>
          <p:nvPr/>
        </p:nvSpPr>
        <p:spPr>
          <a:xfrm>
            <a:off x="6553608" y="4888685"/>
            <a:ext cx="2714801" cy="336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veat"/>
              <a:buNone/>
              <a:defRPr sz="27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veat"/>
              <a:buNone/>
              <a:defRPr sz="4800" b="1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9pPr>
          </a:lstStyle>
          <a:p>
            <a:r>
              <a:rPr lang="zh-TW" altLang="en-US" sz="800" b="0" dirty="0">
                <a:solidFill>
                  <a:schemeClr val="bg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資料來源：</a:t>
            </a:r>
            <a:r>
              <a:rPr lang="en-US" altLang="zh-TW" sz="800" b="0" dirty="0">
                <a:solidFill>
                  <a:schemeClr val="bg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https://udn.com/news/story/7266/4562720</a:t>
            </a:r>
            <a:endParaRPr lang="zh-TW" altLang="en-US" sz="800" b="0" dirty="0">
              <a:solidFill>
                <a:schemeClr val="bg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標題 2">
            <a:extLst>
              <a:ext uri="{FF2B5EF4-FFF2-40B4-BE49-F238E27FC236}">
                <a16:creationId xmlns:a16="http://schemas.microsoft.com/office/drawing/2014/main" id="{C626DCEA-3138-4162-985D-D5E2CE04C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535" y="133490"/>
            <a:ext cx="4726542" cy="532274"/>
          </a:xfrm>
        </p:spPr>
        <p:txBody>
          <a:bodyPr/>
          <a:lstStyle/>
          <a:p>
            <a:r>
              <a:rPr lang="zh-TW" altLang="en-US" sz="2800" dirty="0">
                <a:solidFill>
                  <a:schemeClr val="accent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當前性騷擾防治情形</a:t>
            </a:r>
          </a:p>
        </p:txBody>
      </p:sp>
      <p:sp>
        <p:nvSpPr>
          <p:cNvPr id="13" name="標題 1">
            <a:extLst>
              <a:ext uri="{FF2B5EF4-FFF2-40B4-BE49-F238E27FC236}">
                <a16:creationId xmlns:a16="http://schemas.microsoft.com/office/drawing/2014/main" id="{6DF7E298-705C-41D1-B053-6F912BE97162}"/>
              </a:ext>
            </a:extLst>
          </p:cNvPr>
          <p:cNvSpPr txBox="1">
            <a:spLocks/>
          </p:cNvSpPr>
          <p:nvPr/>
        </p:nvSpPr>
        <p:spPr>
          <a:xfrm>
            <a:off x="700535" y="759013"/>
            <a:ext cx="8226918" cy="4075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tamaran"/>
              <a:buNone/>
              <a:defRPr sz="2600" b="1" i="0" u="none" strike="noStrike" cap="none"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</a:t>
            </a:r>
            <a:r>
              <a: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112</a:t>
            </a:r>
            <a:r>
              <a:rPr lang="zh-TW" altLang="en-US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年為止，</a:t>
            </a:r>
            <a:r>
              <a: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30</a:t>
            </a:r>
            <a:r>
              <a:rPr lang="zh-TW" altLang="en-US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人以上員工之事業單位訂定「性騷擾防治措施、申訴及懲戒辦法」之情況良好</a:t>
            </a:r>
            <a:endParaRPr lang="en-US" altLang="zh-TW" sz="16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88000" algn="just"/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「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性別平等工作法」自實施以來，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112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年核定性騷擾之比例已能達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88.6%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，相較於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91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年的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35.5%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，進步幅度達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53.1%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1600" b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zh-TW" sz="16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zh-TW" altLang="en-US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職場性騷擾案件漸受控制</a:t>
            </a:r>
            <a:endParaRPr lang="en-US" altLang="zh-TW" sz="16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88000"/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111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月至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112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月止，女性於工作場所未遭受性騷擾之比例為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96.3%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，男性為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99.5%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；女性於工作場所遭受性騷擾之比例為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3.7%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，男性為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0.5%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，顯示性騷擾防治已卓有成效。</a:t>
            </a:r>
            <a:endParaRPr lang="en-US" altLang="zh-TW" sz="1600" b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88000"/>
            <a:endParaRPr lang="en-US" altLang="zh-TW" sz="1600" b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女性受僱者遭受職場性騷擾時，選擇不提出申訴者仍稍多，但無明顯差異</a:t>
            </a:r>
            <a:endParaRPr lang="en-US" altLang="zh-TW" sz="16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88000"/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在遭受性騷擾之案件中，有提出性騷擾申訴者占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1.8%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，沒有提出者占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1.9%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，未提出者稍多，究其原因多為</a:t>
            </a:r>
            <a:r>
              <a:rPr lang="en-US" altLang="zh-TW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「</a:t>
            </a: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當成開玩笑」而不予理會。</a:t>
            </a:r>
            <a:endParaRPr lang="en-US" altLang="zh-TW" sz="1600" b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endParaRPr lang="en-US" altLang="zh-TW" sz="1600" b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88000" indent="-285750">
              <a:buFont typeface="Arial" panose="020B0604020202020204" pitchFamily="34" charset="0"/>
              <a:buChar char="•"/>
            </a:pPr>
            <a:r>
              <a:rPr lang="zh-TW" altLang="en-US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女性受僱者遭受性騷擾之類型以</a:t>
            </a:r>
            <a:r>
              <a: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「</a:t>
            </a:r>
            <a:r>
              <a:rPr lang="zh-TW" altLang="en-US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非肢體接觸類」為主（言語、偷窺、偷拍、跟蹤、傳訊、暴露等）</a:t>
            </a:r>
            <a:endParaRPr lang="en-US" altLang="zh-TW" sz="16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indent="-285750">
              <a:buFont typeface="Arial" panose="020B0604020202020204" pitchFamily="34" charset="0"/>
              <a:buChar char="•"/>
            </a:pPr>
            <a:endParaRPr lang="en-US" altLang="zh-TW" sz="1600" b="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85750" indent="-285750">
              <a:buFont typeface="標楷體" panose="03000509000000000000" pitchFamily="65" charset="-120"/>
              <a:buChar char="→"/>
            </a:pPr>
            <a:r>
              <a:rPr lang="zh-TW" altLang="en-US" sz="1600" b="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整體來看，我國職場性騷擾防治已初具效果。</a:t>
            </a:r>
            <a:endParaRPr lang="en-US" altLang="zh-TW" sz="1600" b="0" dirty="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29F4278-2129-4D94-8320-BD98E7576914}"/>
              </a:ext>
            </a:extLst>
          </p:cNvPr>
          <p:cNvSpPr/>
          <p:nvPr/>
        </p:nvSpPr>
        <p:spPr>
          <a:xfrm>
            <a:off x="700535" y="4928056"/>
            <a:ext cx="650478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800" dirty="0">
                <a:latin typeface="標楷體" panose="03000509000000000000" pitchFamily="65" charset="-120"/>
                <a:ea typeface="標楷體" panose="03000509000000000000" pitchFamily="65" charset="-120"/>
              </a:rPr>
              <a:t>資料來源：勞動部</a:t>
            </a:r>
            <a:r>
              <a:rPr lang="en-US" altLang="zh-TW" sz="800" dirty="0">
                <a:latin typeface="標楷體" panose="03000509000000000000" pitchFamily="65" charset="-120"/>
                <a:ea typeface="標楷體" panose="03000509000000000000" pitchFamily="65" charset="-120"/>
              </a:rPr>
              <a:t>(2024)</a:t>
            </a:r>
            <a:r>
              <a:rPr lang="zh-TW" altLang="en-US" sz="800" dirty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en-US" altLang="zh-TW" sz="800" dirty="0">
                <a:latin typeface="標楷體" panose="03000509000000000000" pitchFamily="65" charset="-120"/>
                <a:ea typeface="標楷體" panose="03000509000000000000" pitchFamily="65" charset="-120"/>
              </a:rPr>
              <a:t>112</a:t>
            </a:r>
            <a:r>
              <a:rPr lang="zh-TW" altLang="en-US" sz="800" dirty="0">
                <a:latin typeface="標楷體" panose="03000509000000000000" pitchFamily="65" charset="-120"/>
                <a:ea typeface="標楷體" panose="03000509000000000000" pitchFamily="65" charset="-120"/>
              </a:rPr>
              <a:t>年僱用管理及工作場所就業平等概況調查新聞稿，網址：</a:t>
            </a:r>
            <a:r>
              <a:rPr lang="en-US" altLang="zh-TW" sz="800" dirty="0">
                <a:latin typeface="標楷體" panose="03000509000000000000" pitchFamily="65" charset="-120"/>
                <a:ea typeface="標楷體" panose="03000509000000000000" pitchFamily="65" charset="-120"/>
              </a:rPr>
              <a:t> https://www.mol.gov.tw/1607/1632/1633/66691/</a:t>
            </a:r>
            <a:endParaRPr lang="zh-TW" altLang="en-US" sz="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80684026"/>
      </p:ext>
    </p:extLst>
  </p:cSld>
  <p:clrMapOvr>
    <a:masterClrMapping/>
  </p:clrMapOvr>
</p:sld>
</file>

<file path=ppt/theme/theme1.xml><?xml version="1.0" encoding="utf-8"?>
<a:theme xmlns:a="http://schemas.openxmlformats.org/drawingml/2006/main" name="徽章">
  <a:themeElements>
    <a:clrScheme name="徽章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徽章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徽章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TM10001106[[fn=徽章]]</Template>
  <TotalTime>2645</TotalTime>
  <Words>1608</Words>
  <Application>Microsoft Office PowerPoint</Application>
  <PresentationFormat>如螢幕大小 (16:9)</PresentationFormat>
  <Paragraphs>106</Paragraphs>
  <Slides>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9" baseType="lpstr">
      <vt:lpstr>Catamaran</vt:lpstr>
      <vt:lpstr>Arial</vt:lpstr>
      <vt:lpstr>Impact</vt:lpstr>
      <vt:lpstr>Caveat</vt:lpstr>
      <vt:lpstr>Times New Roman</vt:lpstr>
      <vt:lpstr>標楷體</vt:lpstr>
      <vt:lpstr>新細明體</vt:lpstr>
      <vt:lpstr>Gill Sans MT</vt:lpstr>
      <vt:lpstr>微軟正黑體</vt:lpstr>
      <vt:lpstr>徽章</vt:lpstr>
      <vt:lpstr>新北市汐止區公所</vt:lpstr>
      <vt:lpstr>性別平等工作法112年修法緣由</vt:lpstr>
      <vt:lpstr>性別平等工作法適用對象</vt:lpstr>
      <vt:lpstr>職場性騷擾之類型</vt:lpstr>
      <vt:lpstr>職場性騷擾可能發生之地點、時間</vt:lpstr>
      <vt:lpstr>職場性騷擾常見態樣</vt:lpstr>
      <vt:lpstr>性騷擾案件申訴流程</vt:lpstr>
      <vt:lpstr>職場性騷擾之處罰</vt:lpstr>
      <vt:lpstr>當前性騷擾防治情形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 of Cooking Center</dc:title>
  <dc:creator>洪志成</dc:creator>
  <cp:lastModifiedBy>游子正</cp:lastModifiedBy>
  <cp:revision>137</cp:revision>
  <dcterms:modified xsi:type="dcterms:W3CDTF">2024-12-16T08:15:47Z</dcterms:modified>
</cp:coreProperties>
</file>